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70" r:id="rId5"/>
    <p:sldId id="261" r:id="rId6"/>
    <p:sldId id="272" r:id="rId7"/>
    <p:sldId id="273" r:id="rId8"/>
    <p:sldId id="262" r:id="rId9"/>
    <p:sldId id="274" r:id="rId10"/>
    <p:sldId id="263" r:id="rId11"/>
    <p:sldId id="275" r:id="rId12"/>
    <p:sldId id="276" r:id="rId13"/>
    <p:sldId id="265" r:id="rId14"/>
    <p:sldId id="277" r:id="rId15"/>
    <p:sldId id="264" r:id="rId16"/>
    <p:sldId id="278" r:id="rId17"/>
    <p:sldId id="279" r:id="rId18"/>
    <p:sldId id="280" r:id="rId19"/>
    <p:sldId id="281" r:id="rId20"/>
    <p:sldId id="282" r:id="rId21"/>
    <p:sldId id="283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DC630C-8752-4F57-AE23-83136784460C}" v="200" dt="2025-11-20T08:56:30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0" autoAdjust="0"/>
    <p:restoredTop sz="94660"/>
  </p:normalViewPr>
  <p:slideViewPr>
    <p:cSldViewPr snapToGrid="0">
      <p:cViewPr>
        <p:scale>
          <a:sx n="100" d="100"/>
          <a:sy n="100" d="100"/>
        </p:scale>
        <p:origin x="56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ka Kröner Josef Metzinger" userId="d5b7d6ddff1d4abc" providerId="LiveId" clId="{47575FD3-0E7F-4E27-9431-850A39236C41}"/>
    <pc:docChg chg="undo custSel addSld delSld modSld sldOrd">
      <pc:chgData name="Annika Kröner Josef Metzinger" userId="d5b7d6ddff1d4abc" providerId="LiveId" clId="{47575FD3-0E7F-4E27-9431-850A39236C41}" dt="2025-11-20T08:56:30.345" v="2621"/>
      <pc:docMkLst>
        <pc:docMk/>
      </pc:docMkLst>
      <pc:sldChg chg="addSp delSp modSp mod">
        <pc:chgData name="Annika Kröner Josef Metzinger" userId="d5b7d6ddff1d4abc" providerId="LiveId" clId="{47575FD3-0E7F-4E27-9431-850A39236C41}" dt="2025-11-20T05:27:54.316" v="94"/>
        <pc:sldMkLst>
          <pc:docMk/>
          <pc:sldMk cId="210885482" sldId="256"/>
        </pc:sldMkLst>
        <pc:spChg chg="add mod">
          <ac:chgData name="Annika Kröner Josef Metzinger" userId="d5b7d6ddff1d4abc" providerId="LiveId" clId="{47575FD3-0E7F-4E27-9431-850A39236C41}" dt="2025-11-20T05:20:42.569" v="69" actId="207"/>
          <ac:spMkLst>
            <pc:docMk/>
            <pc:sldMk cId="210885482" sldId="256"/>
            <ac:spMk id="7" creationId="{AC613E52-7864-DF11-AEAF-436931E4A436}"/>
          </ac:spMkLst>
        </pc:spChg>
        <pc:picChg chg="add mod">
          <ac:chgData name="Annika Kröner Josef Metzinger" userId="d5b7d6ddff1d4abc" providerId="LiveId" clId="{47575FD3-0E7F-4E27-9431-850A39236C41}" dt="2025-11-20T05:18:24.095" v="7"/>
          <ac:picMkLst>
            <pc:docMk/>
            <pc:sldMk cId="210885482" sldId="256"/>
            <ac:picMk id="4" creationId="{0B9D3747-8891-123C-8AD8-8711854DD75D}"/>
          </ac:picMkLst>
        </pc:picChg>
        <pc:picChg chg="add mod">
          <ac:chgData name="Annika Kröner Josef Metzinger" userId="d5b7d6ddff1d4abc" providerId="LiveId" clId="{47575FD3-0E7F-4E27-9431-850A39236C41}" dt="2025-11-20T05:19:37.920" v="11"/>
          <ac:picMkLst>
            <pc:docMk/>
            <pc:sldMk cId="210885482" sldId="256"/>
            <ac:picMk id="5" creationId="{F2351919-48E9-7516-F84C-728DC7DBB7FF}"/>
          </ac:picMkLst>
        </pc:picChg>
        <pc:picChg chg="add del mod modCrop">
          <ac:chgData name="Annika Kröner Josef Metzinger" userId="d5b7d6ddff1d4abc" providerId="LiveId" clId="{47575FD3-0E7F-4E27-9431-850A39236C41}" dt="2025-11-20T05:22:18.094" v="81" actId="478"/>
          <ac:picMkLst>
            <pc:docMk/>
            <pc:sldMk cId="210885482" sldId="256"/>
            <ac:picMk id="9" creationId="{0EE002A6-8E8C-69C9-3FC9-51F367B02841}"/>
          </ac:picMkLst>
        </pc:picChg>
        <pc:picChg chg="add mod modCrop">
          <ac:chgData name="Annika Kröner Josef Metzinger" userId="d5b7d6ddff1d4abc" providerId="LiveId" clId="{47575FD3-0E7F-4E27-9431-850A39236C41}" dt="2025-11-20T05:27:54.316" v="94"/>
          <ac:picMkLst>
            <pc:docMk/>
            <pc:sldMk cId="210885482" sldId="256"/>
            <ac:picMk id="11" creationId="{1B705964-26C8-BEBB-8E0C-66906F7EFDEE}"/>
          </ac:picMkLst>
        </pc:picChg>
      </pc:sldChg>
      <pc:sldChg chg="add del">
        <pc:chgData name="Annika Kröner Josef Metzinger" userId="d5b7d6ddff1d4abc" providerId="LiveId" clId="{47575FD3-0E7F-4E27-9431-850A39236C41}" dt="2025-11-20T08:53:43.165" v="2581" actId="47"/>
        <pc:sldMkLst>
          <pc:docMk/>
          <pc:sldMk cId="3094349730" sldId="257"/>
        </pc:sldMkLst>
      </pc:sldChg>
      <pc:sldChg chg="add del">
        <pc:chgData name="Annika Kröner Josef Metzinger" userId="d5b7d6ddff1d4abc" providerId="LiveId" clId="{47575FD3-0E7F-4E27-9431-850A39236C41}" dt="2025-11-20T08:53:44.093" v="2582" actId="47"/>
        <pc:sldMkLst>
          <pc:docMk/>
          <pc:sldMk cId="2564671619" sldId="258"/>
        </pc:sldMkLst>
      </pc:sldChg>
      <pc:sldChg chg="addSp delSp modSp add mod modTransition addAnim delAnim modAnim">
        <pc:chgData name="Annika Kröner Josef Metzinger" userId="d5b7d6ddff1d4abc" providerId="LiveId" clId="{47575FD3-0E7F-4E27-9431-850A39236C41}" dt="2025-11-20T05:55:30.606" v="584"/>
        <pc:sldMkLst>
          <pc:docMk/>
          <pc:sldMk cId="2103481881" sldId="259"/>
        </pc:sldMkLst>
        <pc:spChg chg="mod">
          <ac:chgData name="Annika Kröner Josef Metzinger" userId="d5b7d6ddff1d4abc" providerId="LiveId" clId="{47575FD3-0E7F-4E27-9431-850A39236C41}" dt="2025-11-20T05:32:06.159" v="234" actId="255"/>
          <ac:spMkLst>
            <pc:docMk/>
            <pc:sldMk cId="2103481881" sldId="259"/>
            <ac:spMk id="7" creationId="{D4B9BE8F-1372-4CA4-CC67-62D9BFEE8D05}"/>
          </ac:spMkLst>
        </pc:spChg>
        <pc:spChg chg="add mod">
          <ac:chgData name="Annika Kröner Josef Metzinger" userId="d5b7d6ddff1d4abc" providerId="LiveId" clId="{47575FD3-0E7F-4E27-9431-850A39236C41}" dt="2025-11-20T05:38:01.488" v="320" actId="404"/>
          <ac:spMkLst>
            <pc:docMk/>
            <pc:sldMk cId="2103481881" sldId="259"/>
            <ac:spMk id="21" creationId="{2B9B1363-DB72-EAC8-F2F3-7C83B9E8045B}"/>
          </ac:spMkLst>
        </pc:spChg>
        <pc:spChg chg="add mod">
          <ac:chgData name="Annika Kröner Josef Metzinger" userId="d5b7d6ddff1d4abc" providerId="LiveId" clId="{47575FD3-0E7F-4E27-9431-850A39236C41}" dt="2025-11-20T05:40:06.894" v="363" actId="207"/>
          <ac:spMkLst>
            <pc:docMk/>
            <pc:sldMk cId="2103481881" sldId="259"/>
            <ac:spMk id="22" creationId="{7B2B29A1-BBA2-2CD2-5BED-7B1ECEB9EC56}"/>
          </ac:spMkLst>
        </pc:spChg>
        <pc:spChg chg="add mod">
          <ac:chgData name="Annika Kröner Josef Metzinger" userId="d5b7d6ddff1d4abc" providerId="LiveId" clId="{47575FD3-0E7F-4E27-9431-850A39236C41}" dt="2025-11-20T05:41:12.582" v="406" actId="1038"/>
          <ac:spMkLst>
            <pc:docMk/>
            <pc:sldMk cId="2103481881" sldId="259"/>
            <ac:spMk id="24" creationId="{1B3BA67D-88E5-CA2C-DCB5-074CB57F5F8E}"/>
          </ac:spMkLst>
        </pc:spChg>
        <pc:spChg chg="add mod">
          <ac:chgData name="Annika Kröner Josef Metzinger" userId="d5b7d6ddff1d4abc" providerId="LiveId" clId="{47575FD3-0E7F-4E27-9431-850A39236C41}" dt="2025-11-20T05:42:02.551" v="428" actId="1036"/>
          <ac:spMkLst>
            <pc:docMk/>
            <pc:sldMk cId="2103481881" sldId="259"/>
            <ac:spMk id="25" creationId="{615C0128-AE85-6214-25B1-EE7089B02C2E}"/>
          </ac:spMkLst>
        </pc:spChg>
        <pc:spChg chg="add mod">
          <ac:chgData name="Annika Kröner Josef Metzinger" userId="d5b7d6ddff1d4abc" providerId="LiveId" clId="{47575FD3-0E7F-4E27-9431-850A39236C41}" dt="2025-11-20T05:44:13.429" v="483" actId="688"/>
          <ac:spMkLst>
            <pc:docMk/>
            <pc:sldMk cId="2103481881" sldId="259"/>
            <ac:spMk id="26" creationId="{8F9ED6C3-F34E-D0CE-CFCC-CF5D33032831}"/>
          </ac:spMkLst>
        </pc:spChg>
        <pc:spChg chg="add mod">
          <ac:chgData name="Annika Kröner Josef Metzinger" userId="d5b7d6ddff1d4abc" providerId="LiveId" clId="{47575FD3-0E7F-4E27-9431-850A39236C41}" dt="2025-11-20T05:44:06.946" v="482" actId="688"/>
          <ac:spMkLst>
            <pc:docMk/>
            <pc:sldMk cId="2103481881" sldId="259"/>
            <ac:spMk id="27" creationId="{EC9799CF-E7F2-FE5C-E0B1-CADAD4C6803F}"/>
          </ac:spMkLst>
        </pc:spChg>
        <pc:spChg chg="add mod">
          <ac:chgData name="Annika Kröner Josef Metzinger" userId="d5b7d6ddff1d4abc" providerId="LiveId" clId="{47575FD3-0E7F-4E27-9431-850A39236C41}" dt="2025-11-20T05:44:44.001" v="504" actId="1076"/>
          <ac:spMkLst>
            <pc:docMk/>
            <pc:sldMk cId="2103481881" sldId="259"/>
            <ac:spMk id="28" creationId="{E46E2ECE-3B58-72B1-F153-3C7EC15B47FB}"/>
          </ac:spMkLst>
        </pc:spChg>
        <pc:picChg chg="add mod">
          <ac:chgData name="Annika Kröner Josef Metzinger" userId="d5b7d6ddff1d4abc" providerId="LiveId" clId="{47575FD3-0E7F-4E27-9431-850A39236C41}" dt="2025-11-20T05:41:24.646" v="407"/>
          <ac:picMkLst>
            <pc:docMk/>
            <pc:sldMk cId="2103481881" sldId="259"/>
            <ac:picMk id="3" creationId="{8F590DBD-1F82-990C-95C5-462B2528067B}"/>
          </ac:picMkLst>
        </pc:picChg>
        <pc:picChg chg="add del mod">
          <ac:chgData name="Annika Kröner Josef Metzinger" userId="d5b7d6ddff1d4abc" providerId="LiveId" clId="{47575FD3-0E7F-4E27-9431-850A39236C41}" dt="2025-11-20T05:34:32.366" v="262" actId="478"/>
          <ac:picMkLst>
            <pc:docMk/>
            <pc:sldMk cId="2103481881" sldId="259"/>
            <ac:picMk id="6" creationId="{FB45067C-DD9A-D666-51FF-CD84475BDF21}"/>
          </ac:picMkLst>
        </pc:picChg>
        <pc:picChg chg="add del mod">
          <ac:chgData name="Annika Kröner Josef Metzinger" userId="d5b7d6ddff1d4abc" providerId="LiveId" clId="{47575FD3-0E7F-4E27-9431-850A39236C41}" dt="2025-11-20T05:34:33.022" v="263" actId="478"/>
          <ac:picMkLst>
            <pc:docMk/>
            <pc:sldMk cId="2103481881" sldId="259"/>
            <ac:picMk id="9" creationId="{DEED4517-18D3-6391-E4AE-D0E6D85B2A37}"/>
          </ac:picMkLst>
        </pc:picChg>
        <pc:picChg chg="mod ord">
          <ac:chgData name="Annika Kröner Josef Metzinger" userId="d5b7d6ddff1d4abc" providerId="LiveId" clId="{47575FD3-0E7F-4E27-9431-850A39236C41}" dt="2025-11-20T05:29:09.553" v="169" actId="171"/>
          <ac:picMkLst>
            <pc:docMk/>
            <pc:sldMk cId="2103481881" sldId="259"/>
            <ac:picMk id="11" creationId="{D4CAFB33-8DBA-527D-CB62-CF7816DD2D7E}"/>
          </ac:picMkLst>
        </pc:picChg>
        <pc:picChg chg="add del mod">
          <ac:chgData name="Annika Kröner Josef Metzinger" userId="d5b7d6ddff1d4abc" providerId="LiveId" clId="{47575FD3-0E7F-4E27-9431-850A39236C41}" dt="2025-11-20T05:34:34.366" v="265" actId="478"/>
          <ac:picMkLst>
            <pc:docMk/>
            <pc:sldMk cId="2103481881" sldId="259"/>
            <ac:picMk id="12" creationId="{27CC86E1-E799-DF1C-EF21-462B314ECB70}"/>
          </ac:picMkLst>
        </pc:picChg>
        <pc:picChg chg="add del mod">
          <ac:chgData name="Annika Kröner Josef Metzinger" userId="d5b7d6ddff1d4abc" providerId="LiveId" clId="{47575FD3-0E7F-4E27-9431-850A39236C41}" dt="2025-11-20T05:34:31.551" v="261" actId="478"/>
          <ac:picMkLst>
            <pc:docMk/>
            <pc:sldMk cId="2103481881" sldId="259"/>
            <ac:picMk id="14" creationId="{581553E0-54AF-D5DE-A5AB-AF140FD326E6}"/>
          </ac:picMkLst>
        </pc:picChg>
        <pc:picChg chg="add del mod">
          <ac:chgData name="Annika Kröner Josef Metzinger" userId="d5b7d6ddff1d4abc" providerId="LiveId" clId="{47575FD3-0E7F-4E27-9431-850A39236C41}" dt="2025-11-20T05:34:33.703" v="264" actId="478"/>
          <ac:picMkLst>
            <pc:docMk/>
            <pc:sldMk cId="2103481881" sldId="259"/>
            <ac:picMk id="16" creationId="{2B810817-A17E-F01D-FC87-A6FBCCFBA2E8}"/>
          </ac:picMkLst>
        </pc:picChg>
        <pc:picChg chg="add mod">
          <ac:chgData name="Annika Kröner Josef Metzinger" userId="d5b7d6ddff1d4abc" providerId="LiveId" clId="{47575FD3-0E7F-4E27-9431-850A39236C41}" dt="2025-11-20T05:43:59.069" v="481"/>
          <ac:picMkLst>
            <pc:docMk/>
            <pc:sldMk cId="2103481881" sldId="259"/>
            <ac:picMk id="17" creationId="{6AC6B0AD-01EE-D1DE-4181-01EABBDFEA47}"/>
          </ac:picMkLst>
        </pc:picChg>
        <pc:picChg chg="add mod">
          <ac:chgData name="Annika Kröner Josef Metzinger" userId="d5b7d6ddff1d4abc" providerId="LiveId" clId="{47575FD3-0E7F-4E27-9431-850A39236C41}" dt="2025-11-20T05:42:11.987" v="429"/>
          <ac:picMkLst>
            <pc:docMk/>
            <pc:sldMk cId="2103481881" sldId="259"/>
            <ac:picMk id="18" creationId="{10CF68D3-8883-1427-6C74-9DC4A65F2BAB}"/>
          </ac:picMkLst>
        </pc:picChg>
        <pc:picChg chg="add mod ord">
          <ac:chgData name="Annika Kröner Josef Metzinger" userId="d5b7d6ddff1d4abc" providerId="LiveId" clId="{47575FD3-0E7F-4E27-9431-850A39236C41}" dt="2025-11-20T05:42:32.735" v="441" actId="1076"/>
          <ac:picMkLst>
            <pc:docMk/>
            <pc:sldMk cId="2103481881" sldId="259"/>
            <ac:picMk id="19" creationId="{96C4DF3C-B041-AC82-CCA1-585E1D5981CC}"/>
          </ac:picMkLst>
        </pc:picChg>
        <pc:picChg chg="add mod">
          <ac:chgData name="Annika Kröner Josef Metzinger" userId="d5b7d6ddff1d4abc" providerId="LiveId" clId="{47575FD3-0E7F-4E27-9431-850A39236C41}" dt="2025-11-20T05:42:58.218" v="443"/>
          <ac:picMkLst>
            <pc:docMk/>
            <pc:sldMk cId="2103481881" sldId="259"/>
            <ac:picMk id="20" creationId="{BE9ADA35-0496-EC59-062F-3BAD864D4FFA}"/>
          </ac:picMkLst>
        </pc:picChg>
        <pc:picChg chg="add mod">
          <ac:chgData name="Annika Kröner Josef Metzinger" userId="d5b7d6ddff1d4abc" providerId="LiveId" clId="{47575FD3-0E7F-4E27-9431-850A39236C41}" dt="2025-11-20T05:45:13.560" v="506"/>
          <ac:picMkLst>
            <pc:docMk/>
            <pc:sldMk cId="2103481881" sldId="259"/>
            <ac:picMk id="23" creationId="{DA190D44-50A1-1730-0678-379BDC5435BF}"/>
          </ac:picMkLst>
        </pc:picChg>
      </pc:sldChg>
      <pc:sldChg chg="addSp delSp modSp add mod modAnim">
        <pc:chgData name="Annika Kröner Josef Metzinger" userId="d5b7d6ddff1d4abc" providerId="LiveId" clId="{47575FD3-0E7F-4E27-9431-850A39236C41}" dt="2025-11-20T07:07:14.163" v="1027"/>
        <pc:sldMkLst>
          <pc:docMk/>
          <pc:sldMk cId="621172996" sldId="260"/>
        </pc:sldMkLst>
        <pc:spChg chg="add mod">
          <ac:chgData name="Annika Kröner Josef Metzinger" userId="d5b7d6ddff1d4abc" providerId="LiveId" clId="{47575FD3-0E7F-4E27-9431-850A39236C41}" dt="2025-11-20T07:01:42.809" v="983" actId="207"/>
          <ac:spMkLst>
            <pc:docMk/>
            <pc:sldMk cId="621172996" sldId="260"/>
            <ac:spMk id="2" creationId="{A546209E-903F-C7F4-0677-FDCFC37781D3}"/>
          </ac:spMkLst>
        </pc:spChg>
        <pc:spChg chg="add mod">
          <ac:chgData name="Annika Kröner Josef Metzinger" userId="d5b7d6ddff1d4abc" providerId="LiveId" clId="{47575FD3-0E7F-4E27-9431-850A39236C41}" dt="2025-11-20T07:00:52.499" v="978" actId="207"/>
          <ac:spMkLst>
            <pc:docMk/>
            <pc:sldMk cId="621172996" sldId="260"/>
            <ac:spMk id="5" creationId="{4FF13C7D-95F9-56CB-17AB-05D9D50FE458}"/>
          </ac:spMkLst>
        </pc:spChg>
        <pc:spChg chg="add mod">
          <ac:chgData name="Annika Kröner Josef Metzinger" userId="d5b7d6ddff1d4abc" providerId="LiveId" clId="{47575FD3-0E7F-4E27-9431-850A39236C41}" dt="2025-11-20T07:01:00.791" v="979" actId="207"/>
          <ac:spMkLst>
            <pc:docMk/>
            <pc:sldMk cId="621172996" sldId="260"/>
            <ac:spMk id="6" creationId="{E7966AD1-3F7D-9836-89B6-9CCEFFCAA2FA}"/>
          </ac:spMkLst>
        </pc:spChg>
        <pc:spChg chg="add mod">
          <ac:chgData name="Annika Kröner Josef Metzinger" userId="d5b7d6ddff1d4abc" providerId="LiveId" clId="{47575FD3-0E7F-4E27-9431-850A39236C41}" dt="2025-11-20T07:01:06.516" v="980" actId="207"/>
          <ac:spMkLst>
            <pc:docMk/>
            <pc:sldMk cId="621172996" sldId="260"/>
            <ac:spMk id="8" creationId="{3D26B201-627B-4D9C-2450-C5F165EFEE1C}"/>
          </ac:spMkLst>
        </pc:spChg>
        <pc:spChg chg="add mod">
          <ac:chgData name="Annika Kröner Josef Metzinger" userId="d5b7d6ddff1d4abc" providerId="LiveId" clId="{47575FD3-0E7F-4E27-9431-850A39236C41}" dt="2025-11-20T07:01:37.552" v="982" actId="1076"/>
          <ac:spMkLst>
            <pc:docMk/>
            <pc:sldMk cId="621172996" sldId="260"/>
            <ac:spMk id="9" creationId="{16E936E2-F0A5-3AB1-1BD7-552B62A8DB6B}"/>
          </ac:spMkLst>
        </pc:spChg>
        <pc:spChg chg="add mod">
          <ac:chgData name="Annika Kröner Josef Metzinger" userId="d5b7d6ddff1d4abc" providerId="LiveId" clId="{47575FD3-0E7F-4E27-9431-850A39236C41}" dt="2025-11-20T07:02:33.547" v="988" actId="207"/>
          <ac:spMkLst>
            <pc:docMk/>
            <pc:sldMk cId="621172996" sldId="260"/>
            <ac:spMk id="10" creationId="{6BDD1F75-FBFA-15CF-B6FE-267423DAF897}"/>
          </ac:spMkLst>
        </pc:spChg>
        <pc:spChg chg="add mod">
          <ac:chgData name="Annika Kröner Josef Metzinger" userId="d5b7d6ddff1d4abc" providerId="LiveId" clId="{47575FD3-0E7F-4E27-9431-850A39236C41}" dt="2025-11-20T07:02:54.129" v="991" actId="196"/>
          <ac:spMkLst>
            <pc:docMk/>
            <pc:sldMk cId="621172996" sldId="260"/>
            <ac:spMk id="12" creationId="{2A0CBD73-5ED7-EF18-EFAC-8DDEB7749DD7}"/>
          </ac:spMkLst>
        </pc:spChg>
        <pc:spChg chg="add mod">
          <ac:chgData name="Annika Kröner Josef Metzinger" userId="d5b7d6ddff1d4abc" providerId="LiveId" clId="{47575FD3-0E7F-4E27-9431-850A39236C41}" dt="2025-11-20T07:03:35.179" v="996" actId="207"/>
          <ac:spMkLst>
            <pc:docMk/>
            <pc:sldMk cId="621172996" sldId="260"/>
            <ac:spMk id="13" creationId="{A3B746DE-76F7-A08C-3F29-9A9F9B138D23}"/>
          </ac:spMkLst>
        </pc:spChg>
        <pc:spChg chg="add mod">
          <ac:chgData name="Annika Kröner Josef Metzinger" userId="d5b7d6ddff1d4abc" providerId="LiveId" clId="{47575FD3-0E7F-4E27-9431-850A39236C41}" dt="2025-11-20T07:04:19.846" v="1003" actId="14100"/>
          <ac:spMkLst>
            <pc:docMk/>
            <pc:sldMk cId="621172996" sldId="260"/>
            <ac:spMk id="14" creationId="{8D7B763E-3726-930A-90D2-87012530DCF9}"/>
          </ac:spMkLst>
        </pc:spChg>
        <pc:spChg chg="mod">
          <ac:chgData name="Annika Kröner Josef Metzinger" userId="d5b7d6ddff1d4abc" providerId="LiveId" clId="{47575FD3-0E7F-4E27-9431-850A39236C41}" dt="2025-11-20T05:49:40.265" v="537" actId="1076"/>
          <ac:spMkLst>
            <pc:docMk/>
            <pc:sldMk cId="621172996" sldId="260"/>
            <ac:spMk id="21" creationId="{6C9C6D2C-BF4A-7874-2872-C4493BD97DB4}"/>
          </ac:spMkLst>
        </pc:spChg>
        <pc:spChg chg="del">
          <ac:chgData name="Annika Kröner Josef Metzinger" userId="d5b7d6ddff1d4abc" providerId="LiveId" clId="{47575FD3-0E7F-4E27-9431-850A39236C41}" dt="2025-11-20T05:48:51.150" v="521" actId="478"/>
          <ac:spMkLst>
            <pc:docMk/>
            <pc:sldMk cId="621172996" sldId="260"/>
            <ac:spMk id="22" creationId="{42FF2FD8-84C1-BE66-89E3-20EB7C763206}"/>
          </ac:spMkLst>
        </pc:spChg>
        <pc:spChg chg="mod">
          <ac:chgData name="Annika Kröner Josef Metzinger" userId="d5b7d6ddff1d4abc" providerId="LiveId" clId="{47575FD3-0E7F-4E27-9431-850A39236C41}" dt="2025-11-20T05:50:12.382" v="556" actId="1037"/>
          <ac:spMkLst>
            <pc:docMk/>
            <pc:sldMk cId="621172996" sldId="260"/>
            <ac:spMk id="24" creationId="{9494AA8C-1D2E-5831-4A94-024ABFB52ED4}"/>
          </ac:spMkLst>
        </pc:spChg>
        <pc:spChg chg="del">
          <ac:chgData name="Annika Kröner Josef Metzinger" userId="d5b7d6ddff1d4abc" providerId="LiveId" clId="{47575FD3-0E7F-4E27-9431-850A39236C41}" dt="2025-11-20T05:48:48.551" v="519" actId="478"/>
          <ac:spMkLst>
            <pc:docMk/>
            <pc:sldMk cId="621172996" sldId="260"/>
            <ac:spMk id="25" creationId="{65D71AEF-3B7E-C73B-8806-0193C85152AA}"/>
          </ac:spMkLst>
        </pc:spChg>
        <pc:spChg chg="del">
          <ac:chgData name="Annika Kröner Josef Metzinger" userId="d5b7d6ddff1d4abc" providerId="LiveId" clId="{47575FD3-0E7F-4E27-9431-850A39236C41}" dt="2025-11-20T05:48:54.630" v="523" actId="478"/>
          <ac:spMkLst>
            <pc:docMk/>
            <pc:sldMk cId="621172996" sldId="260"/>
            <ac:spMk id="26" creationId="{286ADB62-C72E-790E-886F-27E0DF83368C}"/>
          </ac:spMkLst>
        </pc:spChg>
        <pc:spChg chg="del">
          <ac:chgData name="Annika Kröner Josef Metzinger" userId="d5b7d6ddff1d4abc" providerId="LiveId" clId="{47575FD3-0E7F-4E27-9431-850A39236C41}" dt="2025-11-20T05:48:57.407" v="525" actId="478"/>
          <ac:spMkLst>
            <pc:docMk/>
            <pc:sldMk cId="621172996" sldId="260"/>
            <ac:spMk id="27" creationId="{5A3CCE4E-EB61-8562-FAE2-34B3D1A273AD}"/>
          </ac:spMkLst>
        </pc:spChg>
        <pc:spChg chg="del">
          <ac:chgData name="Annika Kröner Josef Metzinger" userId="d5b7d6ddff1d4abc" providerId="LiveId" clId="{47575FD3-0E7F-4E27-9431-850A39236C41}" dt="2025-11-20T05:49:00.071" v="527" actId="478"/>
          <ac:spMkLst>
            <pc:docMk/>
            <pc:sldMk cId="621172996" sldId="260"/>
            <ac:spMk id="28" creationId="{FEF209D1-0C3F-2683-400A-EF541EC7B6DE}"/>
          </ac:spMkLst>
        </pc:spChg>
        <pc:picChg chg="mod">
          <ac:chgData name="Annika Kröner Josef Metzinger" userId="d5b7d6ddff1d4abc" providerId="LiveId" clId="{47575FD3-0E7F-4E27-9431-850A39236C41}" dt="2025-11-20T05:49:54.053" v="541" actId="1076"/>
          <ac:picMkLst>
            <pc:docMk/>
            <pc:sldMk cId="621172996" sldId="260"/>
            <ac:picMk id="3" creationId="{8F2B059A-A85E-2E9F-8AAB-161278419E11}"/>
          </ac:picMkLst>
        </pc:picChg>
        <pc:picChg chg="mod">
          <ac:chgData name="Annika Kröner Josef Metzinger" userId="d5b7d6ddff1d4abc" providerId="LiveId" clId="{47575FD3-0E7F-4E27-9431-850A39236C41}" dt="2025-11-20T06:58:38.305" v="932" actId="1076"/>
          <ac:picMkLst>
            <pc:docMk/>
            <pc:sldMk cId="621172996" sldId="260"/>
            <ac:picMk id="4" creationId="{01C8B077-8225-209D-D372-813E944D1A69}"/>
          </ac:picMkLst>
        </pc:picChg>
        <pc:picChg chg="del">
          <ac:chgData name="Annika Kröner Josef Metzinger" userId="d5b7d6ddff1d4abc" providerId="LiveId" clId="{47575FD3-0E7F-4E27-9431-850A39236C41}" dt="2025-11-20T05:48:57.975" v="526" actId="478"/>
          <ac:picMkLst>
            <pc:docMk/>
            <pc:sldMk cId="621172996" sldId="260"/>
            <ac:picMk id="17" creationId="{0838FC87-A941-2CC0-6E44-0FA51D928C30}"/>
          </ac:picMkLst>
        </pc:picChg>
        <pc:picChg chg="del">
          <ac:chgData name="Annika Kröner Josef Metzinger" userId="d5b7d6ddff1d4abc" providerId="LiveId" clId="{47575FD3-0E7F-4E27-9431-850A39236C41}" dt="2025-11-20T05:48:49.126" v="520" actId="478"/>
          <ac:picMkLst>
            <pc:docMk/>
            <pc:sldMk cId="621172996" sldId="260"/>
            <ac:picMk id="18" creationId="{C5E32A3E-D7FD-CAC4-0C1B-75DD5B605D79}"/>
          </ac:picMkLst>
        </pc:picChg>
        <pc:picChg chg="del">
          <ac:chgData name="Annika Kröner Josef Metzinger" userId="d5b7d6ddff1d4abc" providerId="LiveId" clId="{47575FD3-0E7F-4E27-9431-850A39236C41}" dt="2025-11-20T05:48:51.798" v="522" actId="478"/>
          <ac:picMkLst>
            <pc:docMk/>
            <pc:sldMk cId="621172996" sldId="260"/>
            <ac:picMk id="19" creationId="{C92CB8C5-40C1-0E14-5929-44E4461B0187}"/>
          </ac:picMkLst>
        </pc:picChg>
        <pc:picChg chg="del">
          <ac:chgData name="Annika Kröner Josef Metzinger" userId="d5b7d6ddff1d4abc" providerId="LiveId" clId="{47575FD3-0E7F-4E27-9431-850A39236C41}" dt="2025-11-20T05:48:55.286" v="524" actId="478"/>
          <ac:picMkLst>
            <pc:docMk/>
            <pc:sldMk cId="621172996" sldId="260"/>
            <ac:picMk id="20" creationId="{65ADA28D-C87B-A3FF-6BFA-62F8FDE522EA}"/>
          </ac:picMkLst>
        </pc:picChg>
        <pc:picChg chg="del">
          <ac:chgData name="Annika Kröner Josef Metzinger" userId="d5b7d6ddff1d4abc" providerId="LiveId" clId="{47575FD3-0E7F-4E27-9431-850A39236C41}" dt="2025-11-20T05:49:00.670" v="528" actId="478"/>
          <ac:picMkLst>
            <pc:docMk/>
            <pc:sldMk cId="621172996" sldId="260"/>
            <ac:picMk id="23" creationId="{9C6FCEF5-7A0D-58E0-CD2C-36E5842AD04D}"/>
          </ac:picMkLst>
        </pc:picChg>
      </pc:sldChg>
      <pc:sldChg chg="addSp delSp modSp add mod ord addAnim delAnim modAnim">
        <pc:chgData name="Annika Kröner Josef Metzinger" userId="d5b7d6ddff1d4abc" providerId="LiveId" clId="{47575FD3-0E7F-4E27-9431-850A39236C41}" dt="2025-11-20T07:49:18.242" v="1643"/>
        <pc:sldMkLst>
          <pc:docMk/>
          <pc:sldMk cId="3160242926" sldId="261"/>
        </pc:sldMkLst>
        <pc:spChg chg="add mod">
          <ac:chgData name="Annika Kröner Josef Metzinger" userId="d5b7d6ddff1d4abc" providerId="LiveId" clId="{47575FD3-0E7F-4E27-9431-850A39236C41}" dt="2025-11-20T07:26:17.207" v="1265" actId="1035"/>
          <ac:spMkLst>
            <pc:docMk/>
            <pc:sldMk cId="3160242926" sldId="261"/>
            <ac:spMk id="2" creationId="{C8094ED3-63CD-982A-7C50-1825F608C10E}"/>
          </ac:spMkLst>
        </pc:spChg>
        <pc:spChg chg="add del mod">
          <ac:chgData name="Annika Kröner Josef Metzinger" userId="d5b7d6ddff1d4abc" providerId="LiveId" clId="{47575FD3-0E7F-4E27-9431-850A39236C41}" dt="2025-11-20T07:26:10.143" v="1244" actId="478"/>
          <ac:spMkLst>
            <pc:docMk/>
            <pc:sldMk cId="3160242926" sldId="261"/>
            <ac:spMk id="16" creationId="{DBD900B5-8038-5240-8B47-9102E3D9FA99}"/>
          </ac:spMkLst>
        </pc:spChg>
        <pc:spChg chg="mod">
          <ac:chgData name="Annika Kröner Josef Metzinger" userId="d5b7d6ddff1d4abc" providerId="LiveId" clId="{47575FD3-0E7F-4E27-9431-850A39236C41}" dt="2025-11-20T07:48:18.693" v="1634" actId="14100"/>
          <ac:spMkLst>
            <pc:docMk/>
            <pc:sldMk cId="3160242926" sldId="261"/>
            <ac:spMk id="21" creationId="{229DBC00-300D-64D2-E1AF-BE956E6F20B4}"/>
          </ac:spMkLst>
        </pc:spChg>
        <pc:spChg chg="del">
          <ac:chgData name="Annika Kröner Josef Metzinger" userId="d5b7d6ddff1d4abc" providerId="LiveId" clId="{47575FD3-0E7F-4E27-9431-850A39236C41}" dt="2025-11-20T05:57:10.360" v="612" actId="478"/>
          <ac:spMkLst>
            <pc:docMk/>
            <pc:sldMk cId="3160242926" sldId="261"/>
            <ac:spMk id="22" creationId="{55728F92-4483-346F-BD64-D9404497FB14}"/>
          </ac:spMkLst>
        </pc:spChg>
        <pc:spChg chg="del">
          <ac:chgData name="Annika Kröner Josef Metzinger" userId="d5b7d6ddff1d4abc" providerId="LiveId" clId="{47575FD3-0E7F-4E27-9431-850A39236C41}" dt="2025-11-20T05:57:13.231" v="614" actId="478"/>
          <ac:spMkLst>
            <pc:docMk/>
            <pc:sldMk cId="3160242926" sldId="261"/>
            <ac:spMk id="24" creationId="{B9969F5B-3AE2-7FF6-39C2-04E606AE1362}"/>
          </ac:spMkLst>
        </pc:spChg>
        <pc:spChg chg="mod">
          <ac:chgData name="Annika Kröner Josef Metzinger" userId="d5b7d6ddff1d4abc" providerId="LiveId" clId="{47575FD3-0E7F-4E27-9431-850A39236C41}" dt="2025-11-20T07:48:15.850" v="1633" actId="1076"/>
          <ac:spMkLst>
            <pc:docMk/>
            <pc:sldMk cId="3160242926" sldId="261"/>
            <ac:spMk id="25" creationId="{021BF6E3-681E-6A31-AB3D-52A5754AFABE}"/>
          </ac:spMkLst>
        </pc:spChg>
        <pc:spChg chg="del mod">
          <ac:chgData name="Annika Kröner Josef Metzinger" userId="d5b7d6ddff1d4abc" providerId="LiveId" clId="{47575FD3-0E7F-4E27-9431-850A39236C41}" dt="2025-11-20T05:57:07.528" v="610" actId="478"/>
          <ac:spMkLst>
            <pc:docMk/>
            <pc:sldMk cId="3160242926" sldId="261"/>
            <ac:spMk id="26" creationId="{324B5419-8602-C36A-0E36-7A6E637E89A0}"/>
          </ac:spMkLst>
        </pc:spChg>
        <pc:spChg chg="del">
          <ac:chgData name="Annika Kröner Josef Metzinger" userId="d5b7d6ddff1d4abc" providerId="LiveId" clId="{47575FD3-0E7F-4E27-9431-850A39236C41}" dt="2025-11-20T05:57:18.511" v="618" actId="478"/>
          <ac:spMkLst>
            <pc:docMk/>
            <pc:sldMk cId="3160242926" sldId="261"/>
            <ac:spMk id="27" creationId="{6F0A55ED-96BB-1EDD-205C-9D228200182C}"/>
          </ac:spMkLst>
        </pc:spChg>
        <pc:spChg chg="del">
          <ac:chgData name="Annika Kröner Josef Metzinger" userId="d5b7d6ddff1d4abc" providerId="LiveId" clId="{47575FD3-0E7F-4E27-9431-850A39236C41}" dt="2025-11-20T05:57:15.728" v="616" actId="478"/>
          <ac:spMkLst>
            <pc:docMk/>
            <pc:sldMk cId="3160242926" sldId="261"/>
            <ac:spMk id="28" creationId="{7B621489-DE18-CE98-9CB6-316D8BA8B6C4}"/>
          </ac:spMkLst>
        </pc:spChg>
        <pc:spChg chg="add del mod">
          <ac:chgData name="Annika Kröner Josef Metzinger" userId="d5b7d6ddff1d4abc" providerId="LiveId" clId="{47575FD3-0E7F-4E27-9431-850A39236C41}" dt="2025-11-20T07:26:07.015" v="1243" actId="478"/>
          <ac:spMkLst>
            <pc:docMk/>
            <pc:sldMk cId="3160242926" sldId="261"/>
            <ac:spMk id="29" creationId="{A663C16F-4C4A-047A-0FAC-0B075A4B1698}"/>
          </ac:spMkLst>
        </pc:spChg>
        <pc:spChg chg="add mod">
          <ac:chgData name="Annika Kröner Josef Metzinger" userId="d5b7d6ddff1d4abc" providerId="LiveId" clId="{47575FD3-0E7F-4E27-9431-850A39236C41}" dt="2025-11-20T07:27:48.373" v="1297" actId="207"/>
          <ac:spMkLst>
            <pc:docMk/>
            <pc:sldMk cId="3160242926" sldId="261"/>
            <ac:spMk id="30" creationId="{945D2E5A-142F-9E4B-9CD4-8918499E6B45}"/>
          </ac:spMkLst>
        </pc:spChg>
        <pc:spChg chg="add mod">
          <ac:chgData name="Annika Kröner Josef Metzinger" userId="d5b7d6ddff1d4abc" providerId="LiveId" clId="{47575FD3-0E7F-4E27-9431-850A39236C41}" dt="2025-11-20T07:34:03.305" v="1428" actId="947"/>
          <ac:spMkLst>
            <pc:docMk/>
            <pc:sldMk cId="3160242926" sldId="261"/>
            <ac:spMk id="33" creationId="{9A38E08D-9F73-B934-4F64-F9BBF6E43533}"/>
          </ac:spMkLst>
        </pc:spChg>
        <pc:spChg chg="add del mod">
          <ac:chgData name="Annika Kröner Josef Metzinger" userId="d5b7d6ddff1d4abc" providerId="LiveId" clId="{47575FD3-0E7F-4E27-9431-850A39236C41}" dt="2025-11-20T07:36:44.279" v="1459" actId="478"/>
          <ac:spMkLst>
            <pc:docMk/>
            <pc:sldMk cId="3160242926" sldId="261"/>
            <ac:spMk id="36" creationId="{61F75844-52E8-9CC4-AD9F-C184D253FC97}"/>
          </ac:spMkLst>
        </pc:spChg>
        <pc:spChg chg="add mod">
          <ac:chgData name="Annika Kröner Josef Metzinger" userId="d5b7d6ddff1d4abc" providerId="LiveId" clId="{47575FD3-0E7F-4E27-9431-850A39236C41}" dt="2025-11-20T07:38:54.984" v="1542" actId="255"/>
          <ac:spMkLst>
            <pc:docMk/>
            <pc:sldMk cId="3160242926" sldId="261"/>
            <ac:spMk id="37" creationId="{B1E30F28-8C37-C4ED-E6A3-69C48D0240D2}"/>
          </ac:spMkLst>
        </pc:spChg>
        <pc:picChg chg="del">
          <ac:chgData name="Annika Kröner Josef Metzinger" userId="d5b7d6ddff1d4abc" providerId="LiveId" clId="{47575FD3-0E7F-4E27-9431-850A39236C41}" dt="2025-11-20T05:57:13.735" v="615" actId="478"/>
          <ac:picMkLst>
            <pc:docMk/>
            <pc:sldMk cId="3160242926" sldId="261"/>
            <ac:picMk id="3" creationId="{0643874B-7183-7487-F77A-A4063AFA8C5D}"/>
          </ac:picMkLst>
        </pc:picChg>
        <pc:picChg chg="mod">
          <ac:chgData name="Annika Kröner Josef Metzinger" userId="d5b7d6ddff1d4abc" providerId="LiveId" clId="{47575FD3-0E7F-4E27-9431-850A39236C41}" dt="2025-11-20T07:36:53.038" v="1463" actId="1076"/>
          <ac:picMkLst>
            <pc:docMk/>
            <pc:sldMk cId="3160242926" sldId="261"/>
            <ac:picMk id="4" creationId="{12D0FF6C-3FC1-BBA1-7DAD-2183C5B916DD}"/>
          </ac:picMkLst>
        </pc:picChg>
        <pc:picChg chg="del">
          <ac:chgData name="Annika Kröner Josef Metzinger" userId="d5b7d6ddff1d4abc" providerId="LiveId" clId="{47575FD3-0E7F-4E27-9431-850A39236C41}" dt="2025-11-20T05:57:19.031" v="619" actId="478"/>
          <ac:picMkLst>
            <pc:docMk/>
            <pc:sldMk cId="3160242926" sldId="261"/>
            <ac:picMk id="17" creationId="{CFD1C6CE-3A7B-F17F-E58A-818B9AA91155}"/>
          </ac:picMkLst>
        </pc:picChg>
        <pc:picChg chg="mod">
          <ac:chgData name="Annika Kröner Josef Metzinger" userId="d5b7d6ddff1d4abc" providerId="LiveId" clId="{47575FD3-0E7F-4E27-9431-850A39236C41}" dt="2025-11-20T05:56:40.766" v="602" actId="1076"/>
          <ac:picMkLst>
            <pc:docMk/>
            <pc:sldMk cId="3160242926" sldId="261"/>
            <ac:picMk id="18" creationId="{1729808D-05B7-F281-6362-184C9C975018}"/>
          </ac:picMkLst>
        </pc:picChg>
        <pc:picChg chg="del">
          <ac:chgData name="Annika Kröner Josef Metzinger" userId="d5b7d6ddff1d4abc" providerId="LiveId" clId="{47575FD3-0E7F-4E27-9431-850A39236C41}" dt="2025-11-20T05:57:11.063" v="613" actId="478"/>
          <ac:picMkLst>
            <pc:docMk/>
            <pc:sldMk cId="3160242926" sldId="261"/>
            <ac:picMk id="19" creationId="{BDED3102-6071-B5CB-3788-7CC6DDF81539}"/>
          </ac:picMkLst>
        </pc:picChg>
        <pc:picChg chg="del">
          <ac:chgData name="Annika Kröner Josef Metzinger" userId="d5b7d6ddff1d4abc" providerId="LiveId" clId="{47575FD3-0E7F-4E27-9431-850A39236C41}" dt="2025-11-20T05:57:08.135" v="611" actId="478"/>
          <ac:picMkLst>
            <pc:docMk/>
            <pc:sldMk cId="3160242926" sldId="261"/>
            <ac:picMk id="20" creationId="{9E0A86B5-B34F-36AA-9B0F-098A5653B996}"/>
          </ac:picMkLst>
        </pc:picChg>
        <pc:picChg chg="del">
          <ac:chgData name="Annika Kröner Josef Metzinger" userId="d5b7d6ddff1d4abc" providerId="LiveId" clId="{47575FD3-0E7F-4E27-9431-850A39236C41}" dt="2025-11-20T05:57:16.215" v="617" actId="478"/>
          <ac:picMkLst>
            <pc:docMk/>
            <pc:sldMk cId="3160242926" sldId="261"/>
            <ac:picMk id="23" creationId="{ED7B2C1E-BB41-E484-22CC-3DE986505CB9}"/>
          </ac:picMkLst>
        </pc:picChg>
        <pc:picChg chg="add mod modCrop">
          <ac:chgData name="Annika Kröner Josef Metzinger" userId="d5b7d6ddff1d4abc" providerId="LiveId" clId="{47575FD3-0E7F-4E27-9431-850A39236C41}" dt="2025-11-20T07:30:54.218" v="1320" actId="1440"/>
          <ac:picMkLst>
            <pc:docMk/>
            <pc:sldMk cId="3160242926" sldId="261"/>
            <ac:picMk id="32" creationId="{4EBF0AC1-D9CF-EE98-3474-C745E57E8BC5}"/>
          </ac:picMkLst>
        </pc:picChg>
        <pc:picChg chg="add mod">
          <ac:chgData name="Annika Kröner Josef Metzinger" userId="d5b7d6ddff1d4abc" providerId="LiveId" clId="{47575FD3-0E7F-4E27-9431-850A39236C41}" dt="2025-11-20T07:35:56.821" v="1447" actId="1440"/>
          <ac:picMkLst>
            <pc:docMk/>
            <pc:sldMk cId="3160242926" sldId="261"/>
            <ac:picMk id="35" creationId="{7F7FD3CD-1159-7EC6-27C9-9A42B29B7A98}"/>
          </ac:picMkLst>
        </pc:picChg>
        <pc:picChg chg="add mod modCrop">
          <ac:chgData name="Annika Kröner Josef Metzinger" userId="d5b7d6ddff1d4abc" providerId="LiveId" clId="{47575FD3-0E7F-4E27-9431-850A39236C41}" dt="2025-11-20T07:46:10.314" v="1617" actId="1440"/>
          <ac:picMkLst>
            <pc:docMk/>
            <pc:sldMk cId="3160242926" sldId="261"/>
            <ac:picMk id="39" creationId="{C140420E-33C5-9CB1-6077-17A47F812C21}"/>
          </ac:picMkLst>
        </pc:picChg>
        <pc:cxnChg chg="add mod">
          <ac:chgData name="Annika Kröner Josef Metzinger" userId="d5b7d6ddff1d4abc" providerId="LiveId" clId="{47575FD3-0E7F-4E27-9431-850A39236C41}" dt="2025-11-20T07:26:17.207" v="1265" actId="1035"/>
          <ac:cxnSpMkLst>
            <pc:docMk/>
            <pc:sldMk cId="3160242926" sldId="261"/>
            <ac:cxnSpMk id="6" creationId="{1FA950B5-7EE5-7758-4B5B-D94C02AAEE72}"/>
          </ac:cxnSpMkLst>
        </pc:cxnChg>
        <pc:cxnChg chg="add mod">
          <ac:chgData name="Annika Kröner Josef Metzinger" userId="d5b7d6ddff1d4abc" providerId="LiveId" clId="{47575FD3-0E7F-4E27-9431-850A39236C41}" dt="2025-11-20T07:26:26.402" v="1295" actId="1036"/>
          <ac:cxnSpMkLst>
            <pc:docMk/>
            <pc:sldMk cId="3160242926" sldId="261"/>
            <ac:cxnSpMk id="8" creationId="{1F9864D5-6785-D809-810E-A24290F644A8}"/>
          </ac:cxnSpMkLst>
        </pc:cxnChg>
        <pc:cxnChg chg="add mod">
          <ac:chgData name="Annika Kröner Josef Metzinger" userId="d5b7d6ddff1d4abc" providerId="LiveId" clId="{47575FD3-0E7F-4E27-9431-850A39236C41}" dt="2025-11-20T07:26:26.402" v="1295" actId="1036"/>
          <ac:cxnSpMkLst>
            <pc:docMk/>
            <pc:sldMk cId="3160242926" sldId="261"/>
            <ac:cxnSpMk id="13" creationId="{96A89B95-7093-5EAC-172B-78CB6426BDA9}"/>
          </ac:cxnSpMkLst>
        </pc:cxnChg>
        <pc:cxnChg chg="add mod">
          <ac:chgData name="Annika Kröner Josef Metzinger" userId="d5b7d6ddff1d4abc" providerId="LiveId" clId="{47575FD3-0E7F-4E27-9431-850A39236C41}" dt="2025-11-20T07:26:26.402" v="1295" actId="1036"/>
          <ac:cxnSpMkLst>
            <pc:docMk/>
            <pc:sldMk cId="3160242926" sldId="261"/>
            <ac:cxnSpMk id="14" creationId="{45B45C5F-2E0F-2F98-28A4-DDACC7287B11}"/>
          </ac:cxnSpMkLst>
        </pc:cxnChg>
      </pc:sldChg>
      <pc:sldChg chg="addSp delSp modSp add mod ord delAnim modAnim">
        <pc:chgData name="Annika Kröner Josef Metzinger" userId="d5b7d6ddff1d4abc" providerId="LiveId" clId="{47575FD3-0E7F-4E27-9431-850A39236C41}" dt="2025-11-20T08:12:07.153" v="2132" actId="14100"/>
        <pc:sldMkLst>
          <pc:docMk/>
          <pc:sldMk cId="4212376873" sldId="262"/>
        </pc:sldMkLst>
        <pc:spChg chg="add mod">
          <ac:chgData name="Annika Kröner Josef Metzinger" userId="d5b7d6ddff1d4abc" providerId="LiveId" clId="{47575FD3-0E7F-4E27-9431-850A39236C41}" dt="2025-11-20T08:10:38.294" v="2116" actId="20577"/>
          <ac:spMkLst>
            <pc:docMk/>
            <pc:sldMk cId="4212376873" sldId="262"/>
            <ac:spMk id="6" creationId="{79724AFB-43A3-B8FC-172F-6A1A0B223B2F}"/>
          </ac:spMkLst>
        </pc:spChg>
        <pc:spChg chg="mod">
          <ac:chgData name="Annika Kröner Josef Metzinger" userId="d5b7d6ddff1d4abc" providerId="LiveId" clId="{47575FD3-0E7F-4E27-9431-850A39236C41}" dt="2025-11-20T08:12:07.153" v="2132" actId="14100"/>
          <ac:spMkLst>
            <pc:docMk/>
            <pc:sldMk cId="4212376873" sldId="262"/>
            <ac:spMk id="21" creationId="{7DC55AF7-936F-F62F-C8B3-D54B948D2184}"/>
          </ac:spMkLst>
        </pc:spChg>
        <pc:spChg chg="del">
          <ac:chgData name="Annika Kröner Josef Metzinger" userId="d5b7d6ddff1d4abc" providerId="LiveId" clId="{47575FD3-0E7F-4E27-9431-850A39236C41}" dt="2025-11-20T05:58:03.904" v="646" actId="478"/>
          <ac:spMkLst>
            <pc:docMk/>
            <pc:sldMk cId="4212376873" sldId="262"/>
            <ac:spMk id="22" creationId="{D652A8CD-1548-4770-9E1F-2CC1195191EE}"/>
          </ac:spMkLst>
        </pc:spChg>
        <pc:spChg chg="del">
          <ac:chgData name="Annika Kröner Josef Metzinger" userId="d5b7d6ddff1d4abc" providerId="LiveId" clId="{47575FD3-0E7F-4E27-9431-850A39236C41}" dt="2025-11-20T05:58:06.183" v="648" actId="478"/>
          <ac:spMkLst>
            <pc:docMk/>
            <pc:sldMk cId="4212376873" sldId="262"/>
            <ac:spMk id="24" creationId="{BDB4C838-0A41-4CF9-725B-25A36D314073}"/>
          </ac:spMkLst>
        </pc:spChg>
        <pc:spChg chg="del">
          <ac:chgData name="Annika Kröner Josef Metzinger" userId="d5b7d6ddff1d4abc" providerId="LiveId" clId="{47575FD3-0E7F-4E27-9431-850A39236C41}" dt="2025-11-20T05:58:00.488" v="644" actId="478"/>
          <ac:spMkLst>
            <pc:docMk/>
            <pc:sldMk cId="4212376873" sldId="262"/>
            <ac:spMk id="25" creationId="{E6CDF809-256F-B3C2-C1AF-746C75101DB9}"/>
          </ac:spMkLst>
        </pc:spChg>
        <pc:spChg chg="mod">
          <ac:chgData name="Annika Kröner Josef Metzinger" userId="d5b7d6ddff1d4abc" providerId="LiveId" clId="{47575FD3-0E7F-4E27-9431-850A39236C41}" dt="2025-11-20T05:57:55.046" v="643" actId="1036"/>
          <ac:spMkLst>
            <pc:docMk/>
            <pc:sldMk cId="4212376873" sldId="262"/>
            <ac:spMk id="26" creationId="{01DBB615-CE34-D7BF-47DF-0BD4283DCBE1}"/>
          </ac:spMkLst>
        </pc:spChg>
        <pc:spChg chg="del">
          <ac:chgData name="Annika Kröner Josef Metzinger" userId="d5b7d6ddff1d4abc" providerId="LiveId" clId="{47575FD3-0E7F-4E27-9431-850A39236C41}" dt="2025-11-20T05:58:10.679" v="652" actId="478"/>
          <ac:spMkLst>
            <pc:docMk/>
            <pc:sldMk cId="4212376873" sldId="262"/>
            <ac:spMk id="27" creationId="{66C31103-129E-8240-C359-1BE7D97E44E8}"/>
          </ac:spMkLst>
        </pc:spChg>
        <pc:spChg chg="del">
          <ac:chgData name="Annika Kröner Josef Metzinger" userId="d5b7d6ddff1d4abc" providerId="LiveId" clId="{47575FD3-0E7F-4E27-9431-850A39236C41}" dt="2025-11-20T05:58:08.319" v="650" actId="478"/>
          <ac:spMkLst>
            <pc:docMk/>
            <pc:sldMk cId="4212376873" sldId="262"/>
            <ac:spMk id="28" creationId="{AB80B4E8-ACB6-1877-F650-8AFFDFE634D6}"/>
          </ac:spMkLst>
        </pc:spChg>
        <pc:picChg chg="del">
          <ac:chgData name="Annika Kröner Josef Metzinger" userId="d5b7d6ddff1d4abc" providerId="LiveId" clId="{47575FD3-0E7F-4E27-9431-850A39236C41}" dt="2025-11-20T05:58:06.799" v="649" actId="478"/>
          <ac:picMkLst>
            <pc:docMk/>
            <pc:sldMk cId="4212376873" sldId="262"/>
            <ac:picMk id="3" creationId="{82159C0B-B17F-93F1-3379-047644582EC5}"/>
          </ac:picMkLst>
        </pc:picChg>
        <pc:picChg chg="add mod">
          <ac:chgData name="Annika Kröner Josef Metzinger" userId="d5b7d6ddff1d4abc" providerId="LiveId" clId="{47575FD3-0E7F-4E27-9431-850A39236C41}" dt="2025-11-20T08:08:22.256" v="1872" actId="1076"/>
          <ac:picMkLst>
            <pc:docMk/>
            <pc:sldMk cId="4212376873" sldId="262"/>
            <ac:picMk id="5" creationId="{F4E07357-372A-D4B9-0DD6-3F38CB8936FE}"/>
          </ac:picMkLst>
        </pc:picChg>
        <pc:picChg chg="del">
          <ac:chgData name="Annika Kröner Josef Metzinger" userId="d5b7d6ddff1d4abc" providerId="LiveId" clId="{47575FD3-0E7F-4E27-9431-850A39236C41}" dt="2025-11-20T05:58:11.231" v="653" actId="478"/>
          <ac:picMkLst>
            <pc:docMk/>
            <pc:sldMk cId="4212376873" sldId="262"/>
            <ac:picMk id="17" creationId="{B4A28C95-11F0-EF96-00D3-A893798B0AF9}"/>
          </ac:picMkLst>
        </pc:picChg>
        <pc:picChg chg="del">
          <ac:chgData name="Annika Kröner Josef Metzinger" userId="d5b7d6ddff1d4abc" providerId="LiveId" clId="{47575FD3-0E7F-4E27-9431-850A39236C41}" dt="2025-11-20T05:58:01.352" v="645" actId="478"/>
          <ac:picMkLst>
            <pc:docMk/>
            <pc:sldMk cId="4212376873" sldId="262"/>
            <ac:picMk id="18" creationId="{990DA5F0-8BC9-6487-87EB-C4372B0F5210}"/>
          </ac:picMkLst>
        </pc:picChg>
        <pc:picChg chg="del">
          <ac:chgData name="Annika Kröner Josef Metzinger" userId="d5b7d6ddff1d4abc" providerId="LiveId" clId="{47575FD3-0E7F-4E27-9431-850A39236C41}" dt="2025-11-20T05:58:04.359" v="647" actId="478"/>
          <ac:picMkLst>
            <pc:docMk/>
            <pc:sldMk cId="4212376873" sldId="262"/>
            <ac:picMk id="19" creationId="{DF647490-D171-411C-0DBC-762E2A101D5E}"/>
          </ac:picMkLst>
        </pc:picChg>
        <pc:picChg chg="mod">
          <ac:chgData name="Annika Kröner Josef Metzinger" userId="d5b7d6ddff1d4abc" providerId="LiveId" clId="{47575FD3-0E7F-4E27-9431-850A39236C41}" dt="2025-11-20T05:57:40.287" v="629" actId="1076"/>
          <ac:picMkLst>
            <pc:docMk/>
            <pc:sldMk cId="4212376873" sldId="262"/>
            <ac:picMk id="20" creationId="{EF6FF11C-BF55-B25C-A95E-6976FAE0C77A}"/>
          </ac:picMkLst>
        </pc:picChg>
        <pc:picChg chg="del">
          <ac:chgData name="Annika Kröner Josef Metzinger" userId="d5b7d6ddff1d4abc" providerId="LiveId" clId="{47575FD3-0E7F-4E27-9431-850A39236C41}" dt="2025-11-20T05:58:08.831" v="651" actId="478"/>
          <ac:picMkLst>
            <pc:docMk/>
            <pc:sldMk cId="4212376873" sldId="262"/>
            <ac:picMk id="23" creationId="{513B0F73-0A45-3F0C-77D5-D33D8457D269}"/>
          </ac:picMkLst>
        </pc:picChg>
      </pc:sldChg>
      <pc:sldChg chg="addSp delSp modSp add mod ord delAnim modAnim">
        <pc:chgData name="Annika Kröner Josef Metzinger" userId="d5b7d6ddff1d4abc" providerId="LiveId" clId="{47575FD3-0E7F-4E27-9431-850A39236C41}" dt="2025-11-20T08:20:54.802" v="2218" actId="1076"/>
        <pc:sldMkLst>
          <pc:docMk/>
          <pc:sldMk cId="3135844356" sldId="263"/>
        </pc:sldMkLst>
        <pc:spChg chg="add mod">
          <ac:chgData name="Annika Kröner Josef Metzinger" userId="d5b7d6ddff1d4abc" providerId="LiveId" clId="{47575FD3-0E7F-4E27-9431-850A39236C41}" dt="2025-11-20T08:20:54.802" v="2218" actId="1076"/>
          <ac:spMkLst>
            <pc:docMk/>
            <pc:sldMk cId="3135844356" sldId="263"/>
            <ac:spMk id="9" creationId="{C91BB485-B55F-2347-5037-270540F2670E}"/>
          </ac:spMkLst>
        </pc:spChg>
        <pc:spChg chg="mod">
          <ac:chgData name="Annika Kröner Josef Metzinger" userId="d5b7d6ddff1d4abc" providerId="LiveId" clId="{47575FD3-0E7F-4E27-9431-850A39236C41}" dt="2025-11-20T08:11:44.774" v="2126" actId="14100"/>
          <ac:spMkLst>
            <pc:docMk/>
            <pc:sldMk cId="3135844356" sldId="263"/>
            <ac:spMk id="21" creationId="{459E0687-EEE6-39F3-72BF-E641C1DAEC1C}"/>
          </ac:spMkLst>
        </pc:spChg>
        <pc:spChg chg="del">
          <ac:chgData name="Annika Kröner Josef Metzinger" userId="d5b7d6ddff1d4abc" providerId="LiveId" clId="{47575FD3-0E7F-4E27-9431-850A39236C41}" dt="2025-11-20T05:59:12.575" v="680" actId="478"/>
          <ac:spMkLst>
            <pc:docMk/>
            <pc:sldMk cId="3135844356" sldId="263"/>
            <ac:spMk id="22" creationId="{B97FEB85-3310-4062-1BC7-DC7FA7212187}"/>
          </ac:spMkLst>
        </pc:spChg>
        <pc:spChg chg="del">
          <ac:chgData name="Annika Kröner Josef Metzinger" userId="d5b7d6ddff1d4abc" providerId="LiveId" clId="{47575FD3-0E7F-4E27-9431-850A39236C41}" dt="2025-11-20T05:59:15.095" v="682" actId="478"/>
          <ac:spMkLst>
            <pc:docMk/>
            <pc:sldMk cId="3135844356" sldId="263"/>
            <ac:spMk id="24" creationId="{DBC41AE1-6621-E97A-515C-99DDDC6D64D9}"/>
          </ac:spMkLst>
        </pc:spChg>
        <pc:spChg chg="del">
          <ac:chgData name="Annika Kröner Josef Metzinger" userId="d5b7d6ddff1d4abc" providerId="LiveId" clId="{47575FD3-0E7F-4E27-9431-850A39236C41}" dt="2025-11-20T05:59:09.151" v="678" actId="478"/>
          <ac:spMkLst>
            <pc:docMk/>
            <pc:sldMk cId="3135844356" sldId="263"/>
            <ac:spMk id="25" creationId="{34709E3C-F47F-47BD-B028-E46E6AE4F39A}"/>
          </ac:spMkLst>
        </pc:spChg>
        <pc:spChg chg="del">
          <ac:chgData name="Annika Kröner Josef Metzinger" userId="d5b7d6ddff1d4abc" providerId="LiveId" clId="{47575FD3-0E7F-4E27-9431-850A39236C41}" dt="2025-11-20T05:59:06.464" v="676" actId="478"/>
          <ac:spMkLst>
            <pc:docMk/>
            <pc:sldMk cId="3135844356" sldId="263"/>
            <ac:spMk id="26" creationId="{2D3CEBDC-D5A7-B2B0-E9DA-6315DF8DDF6D}"/>
          </ac:spMkLst>
        </pc:spChg>
        <pc:spChg chg="mod">
          <ac:chgData name="Annika Kröner Josef Metzinger" userId="d5b7d6ddff1d4abc" providerId="LiveId" clId="{47575FD3-0E7F-4E27-9431-850A39236C41}" dt="2025-11-20T05:59:03.513" v="675" actId="1076"/>
          <ac:spMkLst>
            <pc:docMk/>
            <pc:sldMk cId="3135844356" sldId="263"/>
            <ac:spMk id="27" creationId="{E0C0F904-D0C3-8853-ED4A-8B26E234C46C}"/>
          </ac:spMkLst>
        </pc:spChg>
        <pc:spChg chg="del">
          <ac:chgData name="Annika Kröner Josef Metzinger" userId="d5b7d6ddff1d4abc" providerId="LiveId" clId="{47575FD3-0E7F-4E27-9431-850A39236C41}" dt="2025-11-20T05:59:17.447" v="684" actId="478"/>
          <ac:spMkLst>
            <pc:docMk/>
            <pc:sldMk cId="3135844356" sldId="263"/>
            <ac:spMk id="28" creationId="{A2BEB12F-CF35-2091-B630-DF68FBDCEFDD}"/>
          </ac:spMkLst>
        </pc:spChg>
        <pc:picChg chg="del">
          <ac:chgData name="Annika Kröner Josef Metzinger" userId="d5b7d6ddff1d4abc" providerId="LiveId" clId="{47575FD3-0E7F-4E27-9431-850A39236C41}" dt="2025-11-20T05:59:15.568" v="683" actId="478"/>
          <ac:picMkLst>
            <pc:docMk/>
            <pc:sldMk cId="3135844356" sldId="263"/>
            <ac:picMk id="3" creationId="{2C33588B-4E8B-7008-F765-9CEEB93CC251}"/>
          </ac:picMkLst>
        </pc:picChg>
        <pc:picChg chg="add mod">
          <ac:chgData name="Annika Kröner Josef Metzinger" userId="d5b7d6ddff1d4abc" providerId="LiveId" clId="{47575FD3-0E7F-4E27-9431-850A39236C41}" dt="2025-11-20T08:15:58.256" v="2140" actId="208"/>
          <ac:picMkLst>
            <pc:docMk/>
            <pc:sldMk cId="3135844356" sldId="263"/>
            <ac:picMk id="5" creationId="{AA3AC8CE-D19D-A347-CC5C-250866ABE961}"/>
          </ac:picMkLst>
        </pc:picChg>
        <pc:picChg chg="add mod">
          <ac:chgData name="Annika Kröner Josef Metzinger" userId="d5b7d6ddff1d4abc" providerId="LiveId" clId="{47575FD3-0E7F-4E27-9431-850A39236C41}" dt="2025-11-20T08:16:00.219" v="2141" actId="208"/>
          <ac:picMkLst>
            <pc:docMk/>
            <pc:sldMk cId="3135844356" sldId="263"/>
            <ac:picMk id="8" creationId="{D8B36589-A905-3A42-EE02-29D0D580C91A}"/>
          </ac:picMkLst>
        </pc:picChg>
        <pc:picChg chg="mod">
          <ac:chgData name="Annika Kröner Josef Metzinger" userId="d5b7d6ddff1d4abc" providerId="LiveId" clId="{47575FD3-0E7F-4E27-9431-850A39236C41}" dt="2025-11-20T05:58:53.876" v="670" actId="1076"/>
          <ac:picMkLst>
            <pc:docMk/>
            <pc:sldMk cId="3135844356" sldId="263"/>
            <ac:picMk id="17" creationId="{7C5E9421-0C67-3998-D012-66E33B1650FC}"/>
          </ac:picMkLst>
        </pc:picChg>
        <pc:picChg chg="del">
          <ac:chgData name="Annika Kröner Josef Metzinger" userId="d5b7d6ddff1d4abc" providerId="LiveId" clId="{47575FD3-0E7F-4E27-9431-850A39236C41}" dt="2025-11-20T05:59:09.623" v="679" actId="478"/>
          <ac:picMkLst>
            <pc:docMk/>
            <pc:sldMk cId="3135844356" sldId="263"/>
            <ac:picMk id="18" creationId="{285911EA-1AC6-DD68-2702-33AA33DBD777}"/>
          </ac:picMkLst>
        </pc:picChg>
        <pc:picChg chg="del">
          <ac:chgData name="Annika Kröner Josef Metzinger" userId="d5b7d6ddff1d4abc" providerId="LiveId" clId="{47575FD3-0E7F-4E27-9431-850A39236C41}" dt="2025-11-20T05:59:12.991" v="681" actId="478"/>
          <ac:picMkLst>
            <pc:docMk/>
            <pc:sldMk cId="3135844356" sldId="263"/>
            <ac:picMk id="19" creationId="{7879D823-9E11-F525-460E-797E76B8F27A}"/>
          </ac:picMkLst>
        </pc:picChg>
        <pc:picChg chg="del">
          <ac:chgData name="Annika Kröner Josef Metzinger" userId="d5b7d6ddff1d4abc" providerId="LiveId" clId="{47575FD3-0E7F-4E27-9431-850A39236C41}" dt="2025-11-20T05:59:07.087" v="677" actId="478"/>
          <ac:picMkLst>
            <pc:docMk/>
            <pc:sldMk cId="3135844356" sldId="263"/>
            <ac:picMk id="20" creationId="{2F423D9D-3E56-38EB-103E-78AEBB5F7F7A}"/>
          </ac:picMkLst>
        </pc:picChg>
        <pc:picChg chg="del">
          <ac:chgData name="Annika Kröner Josef Metzinger" userId="d5b7d6ddff1d4abc" providerId="LiveId" clId="{47575FD3-0E7F-4E27-9431-850A39236C41}" dt="2025-11-20T05:59:17.879" v="685" actId="478"/>
          <ac:picMkLst>
            <pc:docMk/>
            <pc:sldMk cId="3135844356" sldId="263"/>
            <ac:picMk id="23" creationId="{31FC11BF-370B-F4CC-71A9-2C6F6032CF21}"/>
          </ac:picMkLst>
        </pc:picChg>
      </pc:sldChg>
      <pc:sldChg chg="addSp delSp modSp add mod ord delAnim modAnim">
        <pc:chgData name="Annika Kröner Josef Metzinger" userId="d5b7d6ddff1d4abc" providerId="LiveId" clId="{47575FD3-0E7F-4E27-9431-850A39236C41}" dt="2025-11-20T08:40:18.601" v="2435"/>
        <pc:sldMkLst>
          <pc:docMk/>
          <pc:sldMk cId="3085440075" sldId="264"/>
        </pc:sldMkLst>
        <pc:spChg chg="add mod">
          <ac:chgData name="Annika Kröner Josef Metzinger" userId="d5b7d6ddff1d4abc" providerId="LiveId" clId="{47575FD3-0E7F-4E27-9431-850A39236C41}" dt="2025-11-20T08:31:45.359" v="2389"/>
          <ac:spMkLst>
            <pc:docMk/>
            <pc:sldMk cId="3085440075" sldId="264"/>
            <ac:spMk id="2" creationId="{0D5C4701-4278-5C6C-E5A1-BD66F33907FE}"/>
          </ac:spMkLst>
        </pc:spChg>
        <pc:spChg chg="add del mod">
          <ac:chgData name="Annika Kröner Josef Metzinger" userId="d5b7d6ddff1d4abc" providerId="LiveId" clId="{47575FD3-0E7F-4E27-9431-850A39236C41}" dt="2025-11-20T08:40:18.601" v="2435"/>
          <ac:spMkLst>
            <pc:docMk/>
            <pc:sldMk cId="3085440075" sldId="264"/>
            <ac:spMk id="10" creationId="{DC8293A8-08F4-1253-9C7C-F19E6911C614}"/>
          </ac:spMkLst>
        </pc:spChg>
        <pc:spChg chg="mod">
          <ac:chgData name="Annika Kröner Josef Metzinger" userId="d5b7d6ddff1d4abc" providerId="LiveId" clId="{47575FD3-0E7F-4E27-9431-850A39236C41}" dt="2025-11-20T06:00:48.438" v="747" actId="1036"/>
          <ac:spMkLst>
            <pc:docMk/>
            <pc:sldMk cId="3085440075" sldId="264"/>
            <ac:spMk id="21" creationId="{75CD59F6-21B6-8868-0C7C-5DE3AFB089CF}"/>
          </ac:spMkLst>
        </pc:spChg>
        <pc:spChg chg="del">
          <ac:chgData name="Annika Kröner Josef Metzinger" userId="d5b7d6ddff1d4abc" providerId="LiveId" clId="{47575FD3-0E7F-4E27-9431-850A39236C41}" dt="2025-11-20T06:00:16.471" v="705" actId="478"/>
          <ac:spMkLst>
            <pc:docMk/>
            <pc:sldMk cId="3085440075" sldId="264"/>
            <ac:spMk id="22" creationId="{0F4E0C9B-C90A-4F93-1699-8D4A65C56A81}"/>
          </ac:spMkLst>
        </pc:spChg>
        <pc:spChg chg="del">
          <ac:chgData name="Annika Kröner Josef Metzinger" userId="d5b7d6ddff1d4abc" providerId="LiveId" clId="{47575FD3-0E7F-4E27-9431-850A39236C41}" dt="2025-11-20T06:00:18.670" v="707" actId="478"/>
          <ac:spMkLst>
            <pc:docMk/>
            <pc:sldMk cId="3085440075" sldId="264"/>
            <ac:spMk id="24" creationId="{71BAD385-67F3-4413-B2E8-861042F17D4E}"/>
          </ac:spMkLst>
        </pc:spChg>
        <pc:spChg chg="del">
          <ac:chgData name="Annika Kröner Josef Metzinger" userId="d5b7d6ddff1d4abc" providerId="LiveId" clId="{47575FD3-0E7F-4E27-9431-850A39236C41}" dt="2025-11-20T06:00:14.447" v="703" actId="478"/>
          <ac:spMkLst>
            <pc:docMk/>
            <pc:sldMk cId="3085440075" sldId="264"/>
            <ac:spMk id="25" creationId="{CDEFECB3-94BC-7E59-BE78-6BD66AD12BDF}"/>
          </ac:spMkLst>
        </pc:spChg>
        <pc:spChg chg="del">
          <ac:chgData name="Annika Kröner Josef Metzinger" userId="d5b7d6ddff1d4abc" providerId="LiveId" clId="{47575FD3-0E7F-4E27-9431-850A39236C41}" dt="2025-11-20T06:00:12.176" v="701" actId="478"/>
          <ac:spMkLst>
            <pc:docMk/>
            <pc:sldMk cId="3085440075" sldId="264"/>
            <ac:spMk id="26" creationId="{4E5D3F93-23E1-D630-D81C-6B1AD1FD0E70}"/>
          </ac:spMkLst>
        </pc:spChg>
        <pc:spChg chg="del">
          <ac:chgData name="Annika Kröner Josef Metzinger" userId="d5b7d6ddff1d4abc" providerId="LiveId" clId="{47575FD3-0E7F-4E27-9431-850A39236C41}" dt="2025-11-20T06:00:21.001" v="709" actId="478"/>
          <ac:spMkLst>
            <pc:docMk/>
            <pc:sldMk cId="3085440075" sldId="264"/>
            <ac:spMk id="27" creationId="{5DEBB4DD-3900-D796-EB0C-6B42B2CC90A0}"/>
          </ac:spMkLst>
        </pc:spChg>
        <pc:spChg chg="mod">
          <ac:chgData name="Annika Kröner Josef Metzinger" userId="d5b7d6ddff1d4abc" providerId="LiveId" clId="{47575FD3-0E7F-4E27-9431-850A39236C41}" dt="2025-11-20T06:00:08.239" v="700" actId="1037"/>
          <ac:spMkLst>
            <pc:docMk/>
            <pc:sldMk cId="3085440075" sldId="264"/>
            <ac:spMk id="28" creationId="{EADA4C46-3E4D-157C-EFA4-5F062DE18436}"/>
          </ac:spMkLst>
        </pc:spChg>
        <pc:picChg chg="del">
          <ac:chgData name="Annika Kröner Josef Metzinger" userId="d5b7d6ddff1d4abc" providerId="LiveId" clId="{47575FD3-0E7F-4E27-9431-850A39236C41}" dt="2025-11-20T06:00:19.031" v="708" actId="478"/>
          <ac:picMkLst>
            <pc:docMk/>
            <pc:sldMk cId="3085440075" sldId="264"/>
            <ac:picMk id="3" creationId="{76CC2ED6-5E9A-8B9A-AC3E-F3C8D63F3E47}"/>
          </ac:picMkLst>
        </pc:picChg>
        <pc:picChg chg="add del mod">
          <ac:chgData name="Annika Kröner Josef Metzinger" userId="d5b7d6ddff1d4abc" providerId="LiveId" clId="{47575FD3-0E7F-4E27-9431-850A39236C41}" dt="2025-11-20T08:33:36.678" v="2393" actId="478"/>
          <ac:picMkLst>
            <pc:docMk/>
            <pc:sldMk cId="3085440075" sldId="264"/>
            <ac:picMk id="6" creationId="{7C4E0A33-C34B-4B8E-4CA8-3EC356CB4411}"/>
          </ac:picMkLst>
        </pc:picChg>
        <pc:picChg chg="add mod">
          <ac:chgData name="Annika Kröner Josef Metzinger" userId="d5b7d6ddff1d4abc" providerId="LiveId" clId="{47575FD3-0E7F-4E27-9431-850A39236C41}" dt="2025-11-20T08:36:18.278" v="2400" actId="14100"/>
          <ac:picMkLst>
            <pc:docMk/>
            <pc:sldMk cId="3085440075" sldId="264"/>
            <ac:picMk id="9" creationId="{005D30F0-FF86-57AE-C8B5-4772E381A516}"/>
          </ac:picMkLst>
        </pc:picChg>
        <pc:picChg chg="del">
          <ac:chgData name="Annika Kröner Josef Metzinger" userId="d5b7d6ddff1d4abc" providerId="LiveId" clId="{47575FD3-0E7F-4E27-9431-850A39236C41}" dt="2025-11-20T06:00:21.463" v="710" actId="478"/>
          <ac:picMkLst>
            <pc:docMk/>
            <pc:sldMk cId="3085440075" sldId="264"/>
            <ac:picMk id="17" creationId="{0599FE7A-C9C3-AE5C-DF2F-255EC3F4AFFC}"/>
          </ac:picMkLst>
        </pc:picChg>
        <pc:picChg chg="del">
          <ac:chgData name="Annika Kröner Josef Metzinger" userId="d5b7d6ddff1d4abc" providerId="LiveId" clId="{47575FD3-0E7F-4E27-9431-850A39236C41}" dt="2025-11-20T06:00:14.831" v="704" actId="478"/>
          <ac:picMkLst>
            <pc:docMk/>
            <pc:sldMk cId="3085440075" sldId="264"/>
            <ac:picMk id="18" creationId="{F217D4BD-B019-62FB-AFCB-64A456938BB5}"/>
          </ac:picMkLst>
        </pc:picChg>
        <pc:picChg chg="del">
          <ac:chgData name="Annika Kröner Josef Metzinger" userId="d5b7d6ddff1d4abc" providerId="LiveId" clId="{47575FD3-0E7F-4E27-9431-850A39236C41}" dt="2025-11-20T06:00:16.863" v="706" actId="478"/>
          <ac:picMkLst>
            <pc:docMk/>
            <pc:sldMk cId="3085440075" sldId="264"/>
            <ac:picMk id="19" creationId="{7774387A-4508-B409-0067-AD6898B8F594}"/>
          </ac:picMkLst>
        </pc:picChg>
        <pc:picChg chg="del">
          <ac:chgData name="Annika Kröner Josef Metzinger" userId="d5b7d6ddff1d4abc" providerId="LiveId" clId="{47575FD3-0E7F-4E27-9431-850A39236C41}" dt="2025-11-20T06:00:12.752" v="702" actId="478"/>
          <ac:picMkLst>
            <pc:docMk/>
            <pc:sldMk cId="3085440075" sldId="264"/>
            <ac:picMk id="20" creationId="{48BFDE5D-8EBB-A4C1-3A08-36D38C1B06D8}"/>
          </ac:picMkLst>
        </pc:picChg>
        <pc:picChg chg="mod">
          <ac:chgData name="Annika Kröner Josef Metzinger" userId="d5b7d6ddff1d4abc" providerId="LiveId" clId="{47575FD3-0E7F-4E27-9431-850A39236C41}" dt="2025-11-20T05:59:46.385" v="689" actId="1076"/>
          <ac:picMkLst>
            <pc:docMk/>
            <pc:sldMk cId="3085440075" sldId="264"/>
            <ac:picMk id="23" creationId="{0782F2E6-3190-F39D-C73F-1E477297D2C3}"/>
          </ac:picMkLst>
        </pc:picChg>
      </pc:sldChg>
      <pc:sldChg chg="addSp delSp modSp add mod ord delAnim modAnim">
        <pc:chgData name="Annika Kröner Josef Metzinger" userId="d5b7d6ddff1d4abc" providerId="LiveId" clId="{47575FD3-0E7F-4E27-9431-850A39236C41}" dt="2025-11-20T08:39:25.281" v="2432" actId="14100"/>
        <pc:sldMkLst>
          <pc:docMk/>
          <pc:sldMk cId="2483636142" sldId="265"/>
        </pc:sldMkLst>
        <pc:spChg chg="add mod">
          <ac:chgData name="Annika Kröner Josef Metzinger" userId="d5b7d6ddff1d4abc" providerId="LiveId" clId="{47575FD3-0E7F-4E27-9431-850A39236C41}" dt="2025-11-20T08:29:02.634" v="2273" actId="1076"/>
          <ac:spMkLst>
            <pc:docMk/>
            <pc:sldMk cId="2483636142" sldId="265"/>
            <ac:spMk id="6" creationId="{3FF83F35-073A-F500-5173-7589494B59D8}"/>
          </ac:spMkLst>
        </pc:spChg>
        <pc:spChg chg="add mod">
          <ac:chgData name="Annika Kröner Josef Metzinger" userId="d5b7d6ddff1d4abc" providerId="LiveId" clId="{47575FD3-0E7F-4E27-9431-850A39236C41}" dt="2025-11-20T08:29:45.396" v="2310" actId="1076"/>
          <ac:spMkLst>
            <pc:docMk/>
            <pc:sldMk cId="2483636142" sldId="265"/>
            <ac:spMk id="8" creationId="{9D4419CB-A400-AB49-92FC-63FFC7E99264}"/>
          </ac:spMkLst>
        </pc:spChg>
        <pc:spChg chg="add mod">
          <ac:chgData name="Annika Kröner Josef Metzinger" userId="d5b7d6ddff1d4abc" providerId="LiveId" clId="{47575FD3-0E7F-4E27-9431-850A39236C41}" dt="2025-11-20T08:30:49.316" v="2357" actId="1076"/>
          <ac:spMkLst>
            <pc:docMk/>
            <pc:sldMk cId="2483636142" sldId="265"/>
            <ac:spMk id="9" creationId="{65350D4D-2EBC-1977-C5CF-2513B99C6DD8}"/>
          </ac:spMkLst>
        </pc:spChg>
        <pc:spChg chg="add mod">
          <ac:chgData name="Annika Kröner Josef Metzinger" userId="d5b7d6ddff1d4abc" providerId="LiveId" clId="{47575FD3-0E7F-4E27-9431-850A39236C41}" dt="2025-11-20T08:31:20.598" v="2384" actId="1076"/>
          <ac:spMkLst>
            <pc:docMk/>
            <pc:sldMk cId="2483636142" sldId="265"/>
            <ac:spMk id="10" creationId="{5DB90ECB-D0B1-E743-2504-C4ED945DCC25}"/>
          </ac:spMkLst>
        </pc:spChg>
        <pc:spChg chg="mod">
          <ac:chgData name="Annika Kröner Josef Metzinger" userId="d5b7d6ddff1d4abc" providerId="LiveId" clId="{47575FD3-0E7F-4E27-9431-850A39236C41}" dt="2025-11-20T08:39:25.281" v="2432" actId="14100"/>
          <ac:spMkLst>
            <pc:docMk/>
            <pc:sldMk cId="2483636142" sldId="265"/>
            <ac:spMk id="21" creationId="{BBA58039-330A-643F-0751-86CBDBBD49BF}"/>
          </ac:spMkLst>
        </pc:spChg>
        <pc:spChg chg="mod">
          <ac:chgData name="Annika Kröner Josef Metzinger" userId="d5b7d6ddff1d4abc" providerId="LiveId" clId="{47575FD3-0E7F-4E27-9431-850A39236C41}" dt="2025-11-20T06:01:58.375" v="808" actId="1038"/>
          <ac:spMkLst>
            <pc:docMk/>
            <pc:sldMk cId="2483636142" sldId="265"/>
            <ac:spMk id="22" creationId="{A2D667F4-606C-3E91-2B6D-E281A9139BD2}"/>
          </ac:spMkLst>
        </pc:spChg>
        <pc:spChg chg="del">
          <ac:chgData name="Annika Kröner Josef Metzinger" userId="d5b7d6ddff1d4abc" providerId="LiveId" clId="{47575FD3-0E7F-4E27-9431-850A39236C41}" dt="2025-11-20T06:02:07.360" v="813" actId="478"/>
          <ac:spMkLst>
            <pc:docMk/>
            <pc:sldMk cId="2483636142" sldId="265"/>
            <ac:spMk id="24" creationId="{CADB5D4F-5220-4134-7C82-E9A4A8757C38}"/>
          </ac:spMkLst>
        </pc:spChg>
        <pc:spChg chg="del">
          <ac:chgData name="Annika Kröner Josef Metzinger" userId="d5b7d6ddff1d4abc" providerId="LiveId" clId="{47575FD3-0E7F-4E27-9431-850A39236C41}" dt="2025-11-20T06:02:05.151" v="811" actId="478"/>
          <ac:spMkLst>
            <pc:docMk/>
            <pc:sldMk cId="2483636142" sldId="265"/>
            <ac:spMk id="25" creationId="{4A0346F9-83AE-4ED8-B2B0-0E7F96ACD005}"/>
          </ac:spMkLst>
        </pc:spChg>
        <pc:spChg chg="del">
          <ac:chgData name="Annika Kröner Josef Metzinger" userId="d5b7d6ddff1d4abc" providerId="LiveId" clId="{47575FD3-0E7F-4E27-9431-850A39236C41}" dt="2025-11-20T06:02:02.495" v="809" actId="478"/>
          <ac:spMkLst>
            <pc:docMk/>
            <pc:sldMk cId="2483636142" sldId="265"/>
            <ac:spMk id="26" creationId="{E47E6381-E840-8F0D-5939-5345931A2A45}"/>
          </ac:spMkLst>
        </pc:spChg>
        <pc:spChg chg="del">
          <ac:chgData name="Annika Kröner Josef Metzinger" userId="d5b7d6ddff1d4abc" providerId="LiveId" clId="{47575FD3-0E7F-4E27-9431-850A39236C41}" dt="2025-11-20T06:02:11.895" v="817" actId="478"/>
          <ac:spMkLst>
            <pc:docMk/>
            <pc:sldMk cId="2483636142" sldId="265"/>
            <ac:spMk id="27" creationId="{384F29EF-2BD9-3745-1903-100AA6E896D5}"/>
          </ac:spMkLst>
        </pc:spChg>
        <pc:spChg chg="del">
          <ac:chgData name="Annika Kröner Josef Metzinger" userId="d5b7d6ddff1d4abc" providerId="LiveId" clId="{47575FD3-0E7F-4E27-9431-850A39236C41}" dt="2025-11-20T06:02:09.719" v="815" actId="478"/>
          <ac:spMkLst>
            <pc:docMk/>
            <pc:sldMk cId="2483636142" sldId="265"/>
            <ac:spMk id="28" creationId="{66D4AC5D-0024-30EC-E8A3-2F4314A89F0F}"/>
          </ac:spMkLst>
        </pc:spChg>
        <pc:picChg chg="del">
          <ac:chgData name="Annika Kröner Josef Metzinger" userId="d5b7d6ddff1d4abc" providerId="LiveId" clId="{47575FD3-0E7F-4E27-9431-850A39236C41}" dt="2025-11-20T06:02:07.863" v="814" actId="478"/>
          <ac:picMkLst>
            <pc:docMk/>
            <pc:sldMk cId="2483636142" sldId="265"/>
            <ac:picMk id="3" creationId="{12FFD3F4-DDB3-F026-EA16-F4228ACDE8E5}"/>
          </ac:picMkLst>
        </pc:picChg>
        <pc:picChg chg="mod">
          <ac:chgData name="Annika Kröner Josef Metzinger" userId="d5b7d6ddff1d4abc" providerId="LiveId" clId="{47575FD3-0E7F-4E27-9431-850A39236C41}" dt="2025-11-20T08:28:58.884" v="2272" actId="1076"/>
          <ac:picMkLst>
            <pc:docMk/>
            <pc:sldMk cId="2483636142" sldId="265"/>
            <ac:picMk id="4" creationId="{01A10CA9-8D76-48F5-719B-F00AA92D4B8B}"/>
          </ac:picMkLst>
        </pc:picChg>
        <pc:picChg chg="add mod">
          <ac:chgData name="Annika Kröner Josef Metzinger" userId="d5b7d6ddff1d4abc" providerId="LiveId" clId="{47575FD3-0E7F-4E27-9431-850A39236C41}" dt="2025-11-20T08:28:03.052" v="2225" actId="1440"/>
          <ac:picMkLst>
            <pc:docMk/>
            <pc:sldMk cId="2483636142" sldId="265"/>
            <ac:picMk id="5" creationId="{64C63596-784D-A8F4-472E-3D9A72E6E638}"/>
          </ac:picMkLst>
        </pc:picChg>
        <pc:picChg chg="del">
          <ac:chgData name="Annika Kröner Josef Metzinger" userId="d5b7d6ddff1d4abc" providerId="LiveId" clId="{47575FD3-0E7F-4E27-9431-850A39236C41}" dt="2025-11-20T06:02:12.399" v="818" actId="478"/>
          <ac:picMkLst>
            <pc:docMk/>
            <pc:sldMk cId="2483636142" sldId="265"/>
            <ac:picMk id="17" creationId="{FADAE9E9-8BEC-19DD-6977-8F5D4FAD95B0}"/>
          </ac:picMkLst>
        </pc:picChg>
        <pc:picChg chg="del">
          <ac:chgData name="Annika Kröner Josef Metzinger" userId="d5b7d6ddff1d4abc" providerId="LiveId" clId="{47575FD3-0E7F-4E27-9431-850A39236C41}" dt="2025-11-20T06:02:05.615" v="812" actId="478"/>
          <ac:picMkLst>
            <pc:docMk/>
            <pc:sldMk cId="2483636142" sldId="265"/>
            <ac:picMk id="18" creationId="{DE55B383-32A5-7B53-57DD-09AC33380CE7}"/>
          </ac:picMkLst>
        </pc:picChg>
        <pc:picChg chg="mod">
          <ac:chgData name="Annika Kröner Josef Metzinger" userId="d5b7d6ddff1d4abc" providerId="LiveId" clId="{47575FD3-0E7F-4E27-9431-850A39236C41}" dt="2025-11-20T06:01:28.603" v="788" actId="1076"/>
          <ac:picMkLst>
            <pc:docMk/>
            <pc:sldMk cId="2483636142" sldId="265"/>
            <ac:picMk id="19" creationId="{07F1A41F-56F6-1C56-6878-9D0EB5DF0A1D}"/>
          </ac:picMkLst>
        </pc:picChg>
        <pc:picChg chg="del">
          <ac:chgData name="Annika Kröner Josef Metzinger" userId="d5b7d6ddff1d4abc" providerId="LiveId" clId="{47575FD3-0E7F-4E27-9431-850A39236C41}" dt="2025-11-20T06:02:02.999" v="810" actId="478"/>
          <ac:picMkLst>
            <pc:docMk/>
            <pc:sldMk cId="2483636142" sldId="265"/>
            <ac:picMk id="20" creationId="{55013580-D2D0-DBFC-0F47-8D7C563DE0D0}"/>
          </ac:picMkLst>
        </pc:picChg>
        <pc:picChg chg="del">
          <ac:chgData name="Annika Kröner Josef Metzinger" userId="d5b7d6ddff1d4abc" providerId="LiveId" clId="{47575FD3-0E7F-4E27-9431-850A39236C41}" dt="2025-11-20T06:02:10.216" v="816" actId="478"/>
          <ac:picMkLst>
            <pc:docMk/>
            <pc:sldMk cId="2483636142" sldId="265"/>
            <ac:picMk id="23" creationId="{1B7A8B97-BB9B-3AF8-627C-3175CE127E55}"/>
          </ac:picMkLst>
        </pc:picChg>
      </pc:sldChg>
      <pc:sldChg chg="add del ord">
        <pc:chgData name="Annika Kröner Josef Metzinger" userId="d5b7d6ddff1d4abc" providerId="LiveId" clId="{47575FD3-0E7F-4E27-9431-850A39236C41}" dt="2025-11-20T08:11:02.817" v="2120" actId="47"/>
        <pc:sldMkLst>
          <pc:docMk/>
          <pc:sldMk cId="136007840" sldId="266"/>
        </pc:sldMkLst>
      </pc:sldChg>
      <pc:sldChg chg="add del ord">
        <pc:chgData name="Annika Kröner Josef Metzinger" userId="d5b7d6ddff1d4abc" providerId="LiveId" clId="{47575FD3-0E7F-4E27-9431-850A39236C41}" dt="2025-11-20T08:31:30.569" v="2388" actId="47"/>
        <pc:sldMkLst>
          <pc:docMk/>
          <pc:sldMk cId="4194461390" sldId="267"/>
        </pc:sldMkLst>
      </pc:sldChg>
      <pc:sldChg chg="add del ord">
        <pc:chgData name="Annika Kröner Josef Metzinger" userId="d5b7d6ddff1d4abc" providerId="LiveId" clId="{47575FD3-0E7F-4E27-9431-850A39236C41}" dt="2025-11-20T08:20:17.711" v="2200" actId="47"/>
        <pc:sldMkLst>
          <pc:docMk/>
          <pc:sldMk cId="3299864973" sldId="268"/>
        </pc:sldMkLst>
      </pc:sldChg>
      <pc:sldChg chg="add del ord">
        <pc:chgData name="Annika Kröner Josef Metzinger" userId="d5b7d6ddff1d4abc" providerId="LiveId" clId="{47575FD3-0E7F-4E27-9431-850A39236C41}" dt="2025-11-20T07:17:09.185" v="1041" actId="47"/>
        <pc:sldMkLst>
          <pc:docMk/>
          <pc:sldMk cId="468168431" sldId="269"/>
        </pc:sldMkLst>
      </pc:sldChg>
      <pc:sldChg chg="add ord modAnim">
        <pc:chgData name="Annika Kröner Josef Metzinger" userId="d5b7d6ddff1d4abc" providerId="LiveId" clId="{47575FD3-0E7F-4E27-9431-850A39236C41}" dt="2025-11-20T07:07:54.195" v="1039"/>
        <pc:sldMkLst>
          <pc:docMk/>
          <pc:sldMk cId="2568407376" sldId="270"/>
        </pc:sldMkLst>
      </pc:sldChg>
      <pc:sldChg chg="add del ord">
        <pc:chgData name="Annika Kröner Josef Metzinger" userId="d5b7d6ddff1d4abc" providerId="LiveId" clId="{47575FD3-0E7F-4E27-9431-850A39236C41}" dt="2025-11-20T07:57:05.206" v="1859" actId="47"/>
        <pc:sldMkLst>
          <pc:docMk/>
          <pc:sldMk cId="1493062288" sldId="271"/>
        </pc:sldMkLst>
      </pc:sldChg>
      <pc:sldChg chg="addSp delSp modSp add mod modTransition delAnim">
        <pc:chgData name="Annika Kröner Josef Metzinger" userId="d5b7d6ddff1d4abc" providerId="LiveId" clId="{47575FD3-0E7F-4E27-9431-850A39236C41}" dt="2025-11-20T07:56:38.538" v="1855"/>
        <pc:sldMkLst>
          <pc:docMk/>
          <pc:sldMk cId="1010564254" sldId="272"/>
        </pc:sldMkLst>
        <pc:spChg chg="del">
          <ac:chgData name="Annika Kröner Josef Metzinger" userId="d5b7d6ddff1d4abc" providerId="LiveId" clId="{47575FD3-0E7F-4E27-9431-850A39236C41}" dt="2025-11-20T07:51:05.822" v="1648" actId="478"/>
          <ac:spMkLst>
            <pc:docMk/>
            <pc:sldMk cId="1010564254" sldId="272"/>
            <ac:spMk id="2" creationId="{07FAA1BB-8D39-61C8-EBF5-DBD24A444E72}"/>
          </ac:spMkLst>
        </pc:spChg>
        <pc:spChg chg="del">
          <ac:chgData name="Annika Kröner Josef Metzinger" userId="d5b7d6ddff1d4abc" providerId="LiveId" clId="{47575FD3-0E7F-4E27-9431-850A39236C41}" dt="2025-11-20T07:51:04.382" v="1647" actId="478"/>
          <ac:spMkLst>
            <pc:docMk/>
            <pc:sldMk cId="1010564254" sldId="272"/>
            <ac:spMk id="7" creationId="{ED52EAF1-96EE-8D6A-AC6B-F1725BB071E4}"/>
          </ac:spMkLst>
        </pc:spChg>
        <pc:spChg chg="add mod">
          <ac:chgData name="Annika Kröner Josef Metzinger" userId="d5b7d6ddff1d4abc" providerId="LiveId" clId="{47575FD3-0E7F-4E27-9431-850A39236C41}" dt="2025-11-20T07:54:34.824" v="1843" actId="404"/>
          <ac:spMkLst>
            <pc:docMk/>
            <pc:sldMk cId="1010564254" sldId="272"/>
            <ac:spMk id="9" creationId="{139B437D-C88D-C21F-6391-02FDBAB63690}"/>
          </ac:spMkLst>
        </pc:spChg>
        <pc:spChg chg="del">
          <ac:chgData name="Annika Kröner Josef Metzinger" userId="d5b7d6ddff1d4abc" providerId="LiveId" clId="{47575FD3-0E7F-4E27-9431-850A39236C41}" dt="2025-11-20T07:51:02.222" v="1645" actId="478"/>
          <ac:spMkLst>
            <pc:docMk/>
            <pc:sldMk cId="1010564254" sldId="272"/>
            <ac:spMk id="21" creationId="{93858CFF-9757-FC1E-EC3F-5A42BA860181}"/>
          </ac:spMkLst>
        </pc:spChg>
        <pc:spChg chg="del">
          <ac:chgData name="Annika Kröner Josef Metzinger" userId="d5b7d6ddff1d4abc" providerId="LiveId" clId="{47575FD3-0E7F-4E27-9431-850A39236C41}" dt="2025-11-20T07:51:19.974" v="1658" actId="478"/>
          <ac:spMkLst>
            <pc:docMk/>
            <pc:sldMk cId="1010564254" sldId="272"/>
            <ac:spMk id="25" creationId="{D4F512EC-0E75-0A9D-2377-9DE6AEDE402E}"/>
          </ac:spMkLst>
        </pc:spChg>
        <pc:spChg chg="del mod">
          <ac:chgData name="Annika Kröner Josef Metzinger" userId="d5b7d6ddff1d4abc" providerId="LiveId" clId="{47575FD3-0E7F-4E27-9431-850A39236C41}" dt="2025-11-20T07:51:11.231" v="1653" actId="478"/>
          <ac:spMkLst>
            <pc:docMk/>
            <pc:sldMk cId="1010564254" sldId="272"/>
            <ac:spMk id="30" creationId="{9BE7CCC4-1E06-CB2B-96D4-214B19A9566F}"/>
          </ac:spMkLst>
        </pc:spChg>
        <pc:spChg chg="del">
          <ac:chgData name="Annika Kröner Josef Metzinger" userId="d5b7d6ddff1d4abc" providerId="LiveId" clId="{47575FD3-0E7F-4E27-9431-850A39236C41}" dt="2025-11-20T07:51:15.584" v="1656" actId="478"/>
          <ac:spMkLst>
            <pc:docMk/>
            <pc:sldMk cId="1010564254" sldId="272"/>
            <ac:spMk id="33" creationId="{FEE11314-51F4-3580-7A71-1A0FF2F28594}"/>
          </ac:spMkLst>
        </pc:spChg>
        <pc:spChg chg="del">
          <ac:chgData name="Annika Kröner Josef Metzinger" userId="d5b7d6ddff1d4abc" providerId="LiveId" clId="{47575FD3-0E7F-4E27-9431-850A39236C41}" dt="2025-11-20T07:51:22.870" v="1661" actId="478"/>
          <ac:spMkLst>
            <pc:docMk/>
            <pc:sldMk cId="1010564254" sldId="272"/>
            <ac:spMk id="37" creationId="{B30B5E62-C6C1-7A0E-DE61-DFD3A1B6744B}"/>
          </ac:spMkLst>
        </pc:spChg>
        <pc:picChg chg="del">
          <ac:chgData name="Annika Kröner Josef Metzinger" userId="d5b7d6ddff1d4abc" providerId="LiveId" clId="{47575FD3-0E7F-4E27-9431-850A39236C41}" dt="2025-11-20T07:51:12.510" v="1654" actId="478"/>
          <ac:picMkLst>
            <pc:docMk/>
            <pc:sldMk cId="1010564254" sldId="272"/>
            <ac:picMk id="4" creationId="{B1853DC6-EEED-A2F8-026A-D3CE348475B4}"/>
          </ac:picMkLst>
        </pc:picChg>
        <pc:picChg chg="add mod">
          <ac:chgData name="Annika Kröner Josef Metzinger" userId="d5b7d6ddff1d4abc" providerId="LiveId" clId="{47575FD3-0E7F-4E27-9431-850A39236C41}" dt="2025-11-20T07:52:50.670" v="1672" actId="1076"/>
          <ac:picMkLst>
            <pc:docMk/>
            <pc:sldMk cId="1010564254" sldId="272"/>
            <ac:picMk id="5" creationId="{34E3B7E7-A44E-AA59-DEE9-254874670DB4}"/>
          </ac:picMkLst>
        </pc:picChg>
        <pc:picChg chg="del">
          <ac:chgData name="Annika Kröner Josef Metzinger" userId="d5b7d6ddff1d4abc" providerId="LiveId" clId="{47575FD3-0E7F-4E27-9431-850A39236C41}" dt="2025-11-20T07:51:02.934" v="1646" actId="478"/>
          <ac:picMkLst>
            <pc:docMk/>
            <pc:sldMk cId="1010564254" sldId="272"/>
            <ac:picMk id="11" creationId="{49C45B64-3360-0EB6-7B4F-1DB8695527B2}"/>
          </ac:picMkLst>
        </pc:picChg>
        <pc:picChg chg="del">
          <ac:chgData name="Annika Kröner Josef Metzinger" userId="d5b7d6ddff1d4abc" providerId="LiveId" clId="{47575FD3-0E7F-4E27-9431-850A39236C41}" dt="2025-11-20T07:51:20.614" v="1659" actId="478"/>
          <ac:picMkLst>
            <pc:docMk/>
            <pc:sldMk cId="1010564254" sldId="272"/>
            <ac:picMk id="18" creationId="{64757081-F636-3A06-E08E-CF9DDB28F147}"/>
          </ac:picMkLst>
        </pc:picChg>
        <pc:picChg chg="del">
          <ac:chgData name="Annika Kröner Josef Metzinger" userId="d5b7d6ddff1d4abc" providerId="LiveId" clId="{47575FD3-0E7F-4E27-9431-850A39236C41}" dt="2025-11-20T07:51:13.718" v="1655" actId="478"/>
          <ac:picMkLst>
            <pc:docMk/>
            <pc:sldMk cId="1010564254" sldId="272"/>
            <ac:picMk id="32" creationId="{7A4B59BE-4D45-91DB-C92B-17B5A883EA5B}"/>
          </ac:picMkLst>
        </pc:picChg>
        <pc:picChg chg="del">
          <ac:chgData name="Annika Kröner Josef Metzinger" userId="d5b7d6ddff1d4abc" providerId="LiveId" clId="{47575FD3-0E7F-4E27-9431-850A39236C41}" dt="2025-11-20T07:51:17.246" v="1657" actId="478"/>
          <ac:picMkLst>
            <pc:docMk/>
            <pc:sldMk cId="1010564254" sldId="272"/>
            <ac:picMk id="35" creationId="{83146C65-FB2B-503B-6388-E51D12D03B76}"/>
          </ac:picMkLst>
        </pc:picChg>
        <pc:picChg chg="del">
          <ac:chgData name="Annika Kröner Josef Metzinger" userId="d5b7d6ddff1d4abc" providerId="LiveId" clId="{47575FD3-0E7F-4E27-9431-850A39236C41}" dt="2025-11-20T07:51:23.975" v="1662" actId="478"/>
          <ac:picMkLst>
            <pc:docMk/>
            <pc:sldMk cId="1010564254" sldId="272"/>
            <ac:picMk id="39" creationId="{9498DC5B-010A-972D-F163-38C2CF5EA6AC}"/>
          </ac:picMkLst>
        </pc:picChg>
        <pc:cxnChg chg="del mod">
          <ac:chgData name="Annika Kröner Josef Metzinger" userId="d5b7d6ddff1d4abc" providerId="LiveId" clId="{47575FD3-0E7F-4E27-9431-850A39236C41}" dt="2025-11-20T07:51:08.175" v="1650" actId="478"/>
          <ac:cxnSpMkLst>
            <pc:docMk/>
            <pc:sldMk cId="1010564254" sldId="272"/>
            <ac:cxnSpMk id="6" creationId="{CEF003A3-58C3-5836-EFDC-6670ED7BA825}"/>
          </ac:cxnSpMkLst>
        </pc:cxnChg>
        <pc:cxnChg chg="del">
          <ac:chgData name="Annika Kröner Josef Metzinger" userId="d5b7d6ddff1d4abc" providerId="LiveId" clId="{47575FD3-0E7F-4E27-9431-850A39236C41}" dt="2025-11-20T07:51:07.080" v="1649" actId="478"/>
          <ac:cxnSpMkLst>
            <pc:docMk/>
            <pc:sldMk cId="1010564254" sldId="272"/>
            <ac:cxnSpMk id="8" creationId="{36D2EC92-1ADF-D2EE-AD6A-9869AA9FAD1E}"/>
          </ac:cxnSpMkLst>
        </pc:cxnChg>
        <pc:cxnChg chg="del">
          <ac:chgData name="Annika Kröner Josef Metzinger" userId="d5b7d6ddff1d4abc" providerId="LiveId" clId="{47575FD3-0E7F-4E27-9431-850A39236C41}" dt="2025-11-20T07:51:10.286" v="1652" actId="478"/>
          <ac:cxnSpMkLst>
            <pc:docMk/>
            <pc:sldMk cId="1010564254" sldId="272"/>
            <ac:cxnSpMk id="13" creationId="{89642286-5A64-58DB-A23F-529EF9182682}"/>
          </ac:cxnSpMkLst>
        </pc:cxnChg>
        <pc:cxnChg chg="del">
          <ac:chgData name="Annika Kröner Josef Metzinger" userId="d5b7d6ddff1d4abc" providerId="LiveId" clId="{47575FD3-0E7F-4E27-9431-850A39236C41}" dt="2025-11-20T07:51:21.839" v="1660" actId="478"/>
          <ac:cxnSpMkLst>
            <pc:docMk/>
            <pc:sldMk cId="1010564254" sldId="272"/>
            <ac:cxnSpMk id="14" creationId="{27553A66-6BF1-E891-D6AC-BAAA21AF74E7}"/>
          </ac:cxnSpMkLst>
        </pc:cxnChg>
      </pc:sldChg>
      <pc:sldChg chg="add ord">
        <pc:chgData name="Annika Kröner Josef Metzinger" userId="d5b7d6ddff1d4abc" providerId="LiveId" clId="{47575FD3-0E7F-4E27-9431-850A39236C41}" dt="2025-11-20T07:57:02.482" v="1858"/>
        <pc:sldMkLst>
          <pc:docMk/>
          <pc:sldMk cId="45548550" sldId="273"/>
        </pc:sldMkLst>
      </pc:sldChg>
      <pc:sldChg chg="add ord">
        <pc:chgData name="Annika Kröner Josef Metzinger" userId="d5b7d6ddff1d4abc" providerId="LiveId" clId="{47575FD3-0E7F-4E27-9431-850A39236C41}" dt="2025-11-20T08:11:00.773" v="2119"/>
        <pc:sldMkLst>
          <pc:docMk/>
          <pc:sldMk cId="2295936649" sldId="274"/>
        </pc:sldMkLst>
      </pc:sldChg>
      <pc:sldChg chg="add del">
        <pc:chgData name="Annika Kröner Josef Metzinger" userId="d5b7d6ddff1d4abc" providerId="LiveId" clId="{47575FD3-0E7F-4E27-9431-850A39236C41}" dt="2025-11-20T08:11:48.486" v="2127" actId="47"/>
        <pc:sldMkLst>
          <pc:docMk/>
          <pc:sldMk cId="1512943467" sldId="275"/>
        </pc:sldMkLst>
      </pc:sldChg>
      <pc:sldChg chg="addSp delSp modSp add mod">
        <pc:chgData name="Annika Kröner Josef Metzinger" userId="d5b7d6ddff1d4abc" providerId="LiveId" clId="{47575FD3-0E7F-4E27-9431-850A39236C41}" dt="2025-11-20T08:21:05.756" v="2219"/>
        <pc:sldMkLst>
          <pc:docMk/>
          <pc:sldMk cId="2505284460" sldId="275"/>
        </pc:sldMkLst>
        <pc:spChg chg="add mod">
          <ac:chgData name="Annika Kröner Josef Metzinger" userId="d5b7d6ddff1d4abc" providerId="LiveId" clId="{47575FD3-0E7F-4E27-9431-850A39236C41}" dt="2025-11-20T08:21:05.756" v="2219"/>
          <ac:spMkLst>
            <pc:docMk/>
            <pc:sldMk cId="2505284460" sldId="275"/>
            <ac:spMk id="13" creationId="{4E0B7A81-D383-4A3E-AE3A-DA8D9F9A7EBC}"/>
          </ac:spMkLst>
        </pc:spChg>
        <pc:picChg chg="add mod">
          <ac:chgData name="Annika Kröner Josef Metzinger" userId="d5b7d6ddff1d4abc" providerId="LiveId" clId="{47575FD3-0E7F-4E27-9431-850A39236C41}" dt="2025-11-20T08:19:20.690" v="2189" actId="14100"/>
          <ac:picMkLst>
            <pc:docMk/>
            <pc:sldMk cId="2505284460" sldId="275"/>
            <ac:picMk id="3" creationId="{44301F60-CC5D-ED81-2184-69005B744317}"/>
          </ac:picMkLst>
        </pc:picChg>
        <pc:picChg chg="del">
          <ac:chgData name="Annika Kröner Josef Metzinger" userId="d5b7d6ddff1d4abc" providerId="LiveId" clId="{47575FD3-0E7F-4E27-9431-850A39236C41}" dt="2025-11-20T08:16:19.182" v="2143" actId="478"/>
          <ac:picMkLst>
            <pc:docMk/>
            <pc:sldMk cId="2505284460" sldId="275"/>
            <ac:picMk id="5" creationId="{EFA18669-ED2F-87A0-EAED-C409BCF168CF}"/>
          </ac:picMkLst>
        </pc:picChg>
        <pc:picChg chg="del">
          <ac:chgData name="Annika Kröner Josef Metzinger" userId="d5b7d6ddff1d4abc" providerId="LiveId" clId="{47575FD3-0E7F-4E27-9431-850A39236C41}" dt="2025-11-20T08:16:19.862" v="2144" actId="478"/>
          <ac:picMkLst>
            <pc:docMk/>
            <pc:sldMk cId="2505284460" sldId="275"/>
            <ac:picMk id="8" creationId="{48444F47-0997-15E5-897A-DB4BC571CBA0}"/>
          </ac:picMkLst>
        </pc:picChg>
        <pc:picChg chg="add mod">
          <ac:chgData name="Annika Kröner Josef Metzinger" userId="d5b7d6ddff1d4abc" providerId="LiveId" clId="{47575FD3-0E7F-4E27-9431-850A39236C41}" dt="2025-11-20T08:19:34.882" v="2194" actId="14100"/>
          <ac:picMkLst>
            <pc:docMk/>
            <pc:sldMk cId="2505284460" sldId="275"/>
            <ac:picMk id="9" creationId="{7389F385-1792-CD0F-D292-E187F182AF48}"/>
          </ac:picMkLst>
        </pc:picChg>
        <pc:picChg chg="add mod">
          <ac:chgData name="Annika Kröner Josef Metzinger" userId="d5b7d6ddff1d4abc" providerId="LiveId" clId="{47575FD3-0E7F-4E27-9431-850A39236C41}" dt="2025-11-20T08:19:42.058" v="2196" actId="1076"/>
          <ac:picMkLst>
            <pc:docMk/>
            <pc:sldMk cId="2505284460" sldId="275"/>
            <ac:picMk id="12" creationId="{B7A0DFF9-88E4-891B-1766-21F1CADFC112}"/>
          </ac:picMkLst>
        </pc:picChg>
      </pc:sldChg>
      <pc:sldChg chg="add del">
        <pc:chgData name="Annika Kröner Josef Metzinger" userId="d5b7d6ddff1d4abc" providerId="LiveId" clId="{47575FD3-0E7F-4E27-9431-850A39236C41}" dt="2025-11-20T08:11:49.879" v="2128" actId="47"/>
        <pc:sldMkLst>
          <pc:docMk/>
          <pc:sldMk cId="1166842423" sldId="276"/>
        </pc:sldMkLst>
      </pc:sldChg>
      <pc:sldChg chg="add ord">
        <pc:chgData name="Annika Kröner Josef Metzinger" userId="d5b7d6ddff1d4abc" providerId="LiveId" clId="{47575FD3-0E7F-4E27-9431-850A39236C41}" dt="2025-11-20T08:20:14.775" v="2199"/>
        <pc:sldMkLst>
          <pc:docMk/>
          <pc:sldMk cId="1608752881" sldId="276"/>
        </pc:sldMkLst>
      </pc:sldChg>
      <pc:sldChg chg="add ord">
        <pc:chgData name="Annika Kröner Josef Metzinger" userId="d5b7d6ddff1d4abc" providerId="LiveId" clId="{47575FD3-0E7F-4E27-9431-850A39236C41}" dt="2025-11-20T08:31:28.952" v="2387"/>
        <pc:sldMkLst>
          <pc:docMk/>
          <pc:sldMk cId="1343130408" sldId="277"/>
        </pc:sldMkLst>
      </pc:sldChg>
      <pc:sldChg chg="addSp delSp modSp add mod ord">
        <pc:chgData name="Annika Kröner Josef Metzinger" userId="d5b7d6ddff1d4abc" providerId="LiveId" clId="{47575FD3-0E7F-4E27-9431-850A39236C41}" dt="2025-11-20T08:45:47.016" v="2467" actId="208"/>
        <pc:sldMkLst>
          <pc:docMk/>
          <pc:sldMk cId="586838473" sldId="278"/>
        </pc:sldMkLst>
        <pc:spChg chg="add mod">
          <ac:chgData name="Annika Kröner Josef Metzinger" userId="d5b7d6ddff1d4abc" providerId="LiveId" clId="{47575FD3-0E7F-4E27-9431-850A39236C41}" dt="2025-11-20T08:44:15.185" v="2463" actId="207"/>
          <ac:spMkLst>
            <pc:docMk/>
            <pc:sldMk cId="586838473" sldId="278"/>
            <ac:spMk id="10" creationId="{8310D190-CC07-3082-BDF1-5216F43BED96}"/>
          </ac:spMkLst>
        </pc:spChg>
        <pc:spChg chg="mod">
          <ac:chgData name="Annika Kröner Josef Metzinger" userId="d5b7d6ddff1d4abc" providerId="LiveId" clId="{47575FD3-0E7F-4E27-9431-850A39236C41}" dt="2025-11-20T08:36:53.774" v="2414" actId="20577"/>
          <ac:spMkLst>
            <pc:docMk/>
            <pc:sldMk cId="586838473" sldId="278"/>
            <ac:spMk id="21" creationId="{F1480D93-D644-AD94-047D-4B6A4402BBF2}"/>
          </ac:spMkLst>
        </pc:spChg>
        <pc:spChg chg="del">
          <ac:chgData name="Annika Kröner Josef Metzinger" userId="d5b7d6ddff1d4abc" providerId="LiveId" clId="{47575FD3-0E7F-4E27-9431-850A39236C41}" dt="2025-11-20T08:36:59.246" v="2417" actId="478"/>
          <ac:spMkLst>
            <pc:docMk/>
            <pc:sldMk cId="586838473" sldId="278"/>
            <ac:spMk id="22" creationId="{F771068B-059D-D097-4C4B-C7C5B1C346E0}"/>
          </ac:spMkLst>
        </pc:spChg>
        <pc:spChg chg="del">
          <ac:chgData name="Annika Kröner Josef Metzinger" userId="d5b7d6ddff1d4abc" providerId="LiveId" clId="{47575FD3-0E7F-4E27-9431-850A39236C41}" dt="2025-11-20T08:37:04.646" v="2421" actId="478"/>
          <ac:spMkLst>
            <pc:docMk/>
            <pc:sldMk cId="586838473" sldId="278"/>
            <ac:spMk id="24" creationId="{A8AB5488-1E0C-DAC7-7287-BC92A13BF60C}"/>
          </ac:spMkLst>
        </pc:spChg>
        <pc:spChg chg="del">
          <ac:chgData name="Annika Kröner Josef Metzinger" userId="d5b7d6ddff1d4abc" providerId="LiveId" clId="{47575FD3-0E7F-4E27-9431-850A39236C41}" dt="2025-11-20T08:37:02.278" v="2419" actId="478"/>
          <ac:spMkLst>
            <pc:docMk/>
            <pc:sldMk cId="586838473" sldId="278"/>
            <ac:spMk id="25" creationId="{EB12FD06-DE44-15D6-C9B2-1BF9BEDEA417}"/>
          </ac:spMkLst>
        </pc:spChg>
        <pc:spChg chg="del">
          <ac:chgData name="Annika Kröner Josef Metzinger" userId="d5b7d6ddff1d4abc" providerId="LiveId" clId="{47575FD3-0E7F-4E27-9431-850A39236C41}" dt="2025-11-20T08:36:57.591" v="2415" actId="478"/>
          <ac:spMkLst>
            <pc:docMk/>
            <pc:sldMk cId="586838473" sldId="278"/>
            <ac:spMk id="26" creationId="{8F1C93E7-4563-9E18-9C37-40FCE26D4522}"/>
          </ac:spMkLst>
        </pc:spChg>
        <pc:spChg chg="del">
          <ac:chgData name="Annika Kröner Josef Metzinger" userId="d5b7d6ddff1d4abc" providerId="LiveId" clId="{47575FD3-0E7F-4E27-9431-850A39236C41}" dt="2025-11-20T08:38:06.278" v="2425" actId="478"/>
          <ac:spMkLst>
            <pc:docMk/>
            <pc:sldMk cId="586838473" sldId="278"/>
            <ac:spMk id="27" creationId="{AB7235CF-A128-F077-F7C9-4038CDB10225}"/>
          </ac:spMkLst>
        </pc:spChg>
        <pc:spChg chg="del">
          <ac:chgData name="Annika Kröner Josef Metzinger" userId="d5b7d6ddff1d4abc" providerId="LiveId" clId="{47575FD3-0E7F-4E27-9431-850A39236C41}" dt="2025-11-20T08:37:06.998" v="2423" actId="478"/>
          <ac:spMkLst>
            <pc:docMk/>
            <pc:sldMk cId="586838473" sldId="278"/>
            <ac:spMk id="28" creationId="{36E28052-AB0A-AA80-335D-B4932CBB0BA1}"/>
          </ac:spMkLst>
        </pc:spChg>
        <pc:picChg chg="del">
          <ac:chgData name="Annika Kröner Josef Metzinger" userId="d5b7d6ddff1d4abc" providerId="LiveId" clId="{47575FD3-0E7F-4E27-9431-850A39236C41}" dt="2025-11-20T08:37:05.158" v="2422" actId="478"/>
          <ac:picMkLst>
            <pc:docMk/>
            <pc:sldMk cId="586838473" sldId="278"/>
            <ac:picMk id="3" creationId="{9D132BCA-C820-E0C9-3607-AC4315D52156}"/>
          </ac:picMkLst>
        </pc:picChg>
        <pc:picChg chg="add del mod">
          <ac:chgData name="Annika Kröner Josef Metzinger" userId="d5b7d6ddff1d4abc" providerId="LiveId" clId="{47575FD3-0E7F-4E27-9431-850A39236C41}" dt="2025-11-20T08:42:20.486" v="2438" actId="478"/>
          <ac:picMkLst>
            <pc:docMk/>
            <pc:sldMk cId="586838473" sldId="278"/>
            <ac:picMk id="5" creationId="{9C260C6A-8087-E5FA-5FCD-A913247FB2E0}"/>
          </ac:picMkLst>
        </pc:picChg>
        <pc:picChg chg="add mod modCrop">
          <ac:chgData name="Annika Kröner Josef Metzinger" userId="d5b7d6ddff1d4abc" providerId="LiveId" clId="{47575FD3-0E7F-4E27-9431-850A39236C41}" dt="2025-11-20T08:45:47.016" v="2467" actId="208"/>
          <ac:picMkLst>
            <pc:docMk/>
            <pc:sldMk cId="586838473" sldId="278"/>
            <ac:picMk id="8" creationId="{1EFB610A-EF65-127C-83B1-4FD4BDA031B6}"/>
          </ac:picMkLst>
        </pc:picChg>
        <pc:picChg chg="del">
          <ac:chgData name="Annika Kröner Josef Metzinger" userId="d5b7d6ddff1d4abc" providerId="LiveId" clId="{47575FD3-0E7F-4E27-9431-850A39236C41}" dt="2025-11-20T08:38:08.710" v="2426" actId="478"/>
          <ac:picMkLst>
            <pc:docMk/>
            <pc:sldMk cId="586838473" sldId="278"/>
            <ac:picMk id="17" creationId="{945B96EB-A94C-7FD2-DA4C-4F53F47DFDD8}"/>
          </ac:picMkLst>
        </pc:picChg>
        <pc:picChg chg="del">
          <ac:chgData name="Annika Kröner Josef Metzinger" userId="d5b7d6ddff1d4abc" providerId="LiveId" clId="{47575FD3-0E7F-4E27-9431-850A39236C41}" dt="2025-11-20T08:37:02.742" v="2420" actId="478"/>
          <ac:picMkLst>
            <pc:docMk/>
            <pc:sldMk cId="586838473" sldId="278"/>
            <ac:picMk id="18" creationId="{42986429-A1A8-B924-AFD0-CCB323E34B0A}"/>
          </ac:picMkLst>
        </pc:picChg>
        <pc:picChg chg="del">
          <ac:chgData name="Annika Kröner Josef Metzinger" userId="d5b7d6ddff1d4abc" providerId="LiveId" clId="{47575FD3-0E7F-4E27-9431-850A39236C41}" dt="2025-11-20T08:36:59.710" v="2418" actId="478"/>
          <ac:picMkLst>
            <pc:docMk/>
            <pc:sldMk cId="586838473" sldId="278"/>
            <ac:picMk id="19" creationId="{5078A62B-6030-2317-6BFD-DB8CF15A4372}"/>
          </ac:picMkLst>
        </pc:picChg>
        <pc:picChg chg="del">
          <ac:chgData name="Annika Kröner Josef Metzinger" userId="d5b7d6ddff1d4abc" providerId="LiveId" clId="{47575FD3-0E7F-4E27-9431-850A39236C41}" dt="2025-11-20T08:36:58.142" v="2416" actId="478"/>
          <ac:picMkLst>
            <pc:docMk/>
            <pc:sldMk cId="586838473" sldId="278"/>
            <ac:picMk id="20" creationId="{0C92D92C-0DDB-C96C-9A75-83AEFC81F349}"/>
          </ac:picMkLst>
        </pc:picChg>
        <pc:picChg chg="del">
          <ac:chgData name="Annika Kröner Josef Metzinger" userId="d5b7d6ddff1d4abc" providerId="LiveId" clId="{47575FD3-0E7F-4E27-9431-850A39236C41}" dt="2025-11-20T08:37:07.510" v="2424" actId="478"/>
          <ac:picMkLst>
            <pc:docMk/>
            <pc:sldMk cId="586838473" sldId="278"/>
            <ac:picMk id="23" creationId="{F67E1BF8-55E8-098F-C3FF-4872D6BE5942}"/>
          </ac:picMkLst>
        </pc:picChg>
      </pc:sldChg>
      <pc:sldChg chg="addSp delSp modSp add mod">
        <pc:chgData name="Annika Kröner Josef Metzinger" userId="d5b7d6ddff1d4abc" providerId="LiveId" clId="{47575FD3-0E7F-4E27-9431-850A39236C41}" dt="2025-11-20T08:45:50.575" v="2468" actId="208"/>
        <pc:sldMkLst>
          <pc:docMk/>
          <pc:sldMk cId="1597937405" sldId="279"/>
        </pc:sldMkLst>
        <pc:picChg chg="add mod">
          <ac:chgData name="Annika Kröner Josef Metzinger" userId="d5b7d6ddff1d4abc" providerId="LiveId" clId="{47575FD3-0E7F-4E27-9431-850A39236C41}" dt="2025-11-20T08:45:50.575" v="2468" actId="208"/>
          <ac:picMkLst>
            <pc:docMk/>
            <pc:sldMk cId="1597937405" sldId="279"/>
            <ac:picMk id="3" creationId="{009DC1D0-EE9A-485B-F8A1-194DA5F88F26}"/>
          </ac:picMkLst>
        </pc:picChg>
        <pc:picChg chg="del">
          <ac:chgData name="Annika Kröner Josef Metzinger" userId="d5b7d6ddff1d4abc" providerId="LiveId" clId="{47575FD3-0E7F-4E27-9431-850A39236C41}" dt="2025-11-20T08:45:41.998" v="2465" actId="478"/>
          <ac:picMkLst>
            <pc:docMk/>
            <pc:sldMk cId="1597937405" sldId="279"/>
            <ac:picMk id="8" creationId="{F8CDA045-1BFA-01A8-1367-212C3E51AFFA}"/>
          </ac:picMkLst>
        </pc:picChg>
      </pc:sldChg>
      <pc:sldChg chg="addSp delSp modSp add mod">
        <pc:chgData name="Annika Kröner Josef Metzinger" userId="d5b7d6ddff1d4abc" providerId="LiveId" clId="{47575FD3-0E7F-4E27-9431-850A39236C41}" dt="2025-11-20T08:46:48.062" v="2480" actId="1035"/>
        <pc:sldMkLst>
          <pc:docMk/>
          <pc:sldMk cId="143890905" sldId="280"/>
        </pc:sldMkLst>
        <pc:picChg chg="del">
          <ac:chgData name="Annika Kröner Josef Metzinger" userId="d5b7d6ddff1d4abc" providerId="LiveId" clId="{47575FD3-0E7F-4E27-9431-850A39236C41}" dt="2025-11-20T08:46:01.270" v="2470" actId="478"/>
          <ac:picMkLst>
            <pc:docMk/>
            <pc:sldMk cId="143890905" sldId="280"/>
            <ac:picMk id="3" creationId="{14621A2E-F00C-7A07-E54F-426D6064CFE9}"/>
          </ac:picMkLst>
        </pc:picChg>
        <pc:picChg chg="add mod">
          <ac:chgData name="Annika Kröner Josef Metzinger" userId="d5b7d6ddff1d4abc" providerId="LiveId" clId="{47575FD3-0E7F-4E27-9431-850A39236C41}" dt="2025-11-20T08:46:48.062" v="2480" actId="1035"/>
          <ac:picMkLst>
            <pc:docMk/>
            <pc:sldMk cId="143890905" sldId="280"/>
            <ac:picMk id="5" creationId="{19380885-C7F5-AD24-5554-502CBCFAF891}"/>
          </ac:picMkLst>
        </pc:picChg>
      </pc:sldChg>
      <pc:sldChg chg="addSp delSp modSp add mod">
        <pc:chgData name="Annika Kröner Josef Metzinger" userId="d5b7d6ddff1d4abc" providerId="LiveId" clId="{47575FD3-0E7F-4E27-9431-850A39236C41}" dt="2025-11-20T08:48:09.085" v="2528" actId="1035"/>
        <pc:sldMkLst>
          <pc:docMk/>
          <pc:sldMk cId="1352543950" sldId="281"/>
        </pc:sldMkLst>
        <pc:spChg chg="mod">
          <ac:chgData name="Annika Kröner Josef Metzinger" userId="d5b7d6ddff1d4abc" providerId="LiveId" clId="{47575FD3-0E7F-4E27-9431-850A39236C41}" dt="2025-11-20T08:47:07.494" v="2492" actId="122"/>
          <ac:spMkLst>
            <pc:docMk/>
            <pc:sldMk cId="1352543950" sldId="281"/>
            <ac:spMk id="10" creationId="{D3AD9B2A-5BF8-640F-036B-7A99A3CA887D}"/>
          </ac:spMkLst>
        </pc:spChg>
        <pc:picChg chg="add mod">
          <ac:chgData name="Annika Kröner Josef Metzinger" userId="d5b7d6ddff1d4abc" providerId="LiveId" clId="{47575FD3-0E7F-4E27-9431-850A39236C41}" dt="2025-11-20T08:48:09.085" v="2528" actId="1035"/>
          <ac:picMkLst>
            <pc:docMk/>
            <pc:sldMk cId="1352543950" sldId="281"/>
            <ac:picMk id="3" creationId="{4ED7C66D-FBE8-54AD-4F13-00B2857E2A30}"/>
          </ac:picMkLst>
        </pc:picChg>
        <pc:picChg chg="del">
          <ac:chgData name="Annika Kröner Josef Metzinger" userId="d5b7d6ddff1d4abc" providerId="LiveId" clId="{47575FD3-0E7F-4E27-9431-850A39236C41}" dt="2025-11-20T08:46:58.445" v="2482" actId="478"/>
          <ac:picMkLst>
            <pc:docMk/>
            <pc:sldMk cId="1352543950" sldId="281"/>
            <ac:picMk id="5" creationId="{E96D6FCA-1202-43CD-13AC-6657F4D12615}"/>
          </ac:picMkLst>
        </pc:picChg>
      </pc:sldChg>
      <pc:sldChg chg="addSp delSp modSp add mod">
        <pc:chgData name="Annika Kröner Josef Metzinger" userId="d5b7d6ddff1d4abc" providerId="LiveId" clId="{47575FD3-0E7F-4E27-9431-850A39236C41}" dt="2025-11-20T08:52:31.390" v="2563" actId="1035"/>
        <pc:sldMkLst>
          <pc:docMk/>
          <pc:sldMk cId="1792651001" sldId="282"/>
        </pc:sldMkLst>
        <pc:picChg chg="del">
          <ac:chgData name="Annika Kröner Josef Metzinger" userId="d5b7d6ddff1d4abc" providerId="LiveId" clId="{47575FD3-0E7F-4E27-9431-850A39236C41}" dt="2025-11-20T08:48:17.478" v="2530" actId="478"/>
          <ac:picMkLst>
            <pc:docMk/>
            <pc:sldMk cId="1792651001" sldId="282"/>
            <ac:picMk id="3" creationId="{EF087BFE-086A-3784-5261-222650315818}"/>
          </ac:picMkLst>
        </pc:picChg>
        <pc:picChg chg="add mod">
          <ac:chgData name="Annika Kröner Josef Metzinger" userId="d5b7d6ddff1d4abc" providerId="LiveId" clId="{47575FD3-0E7F-4E27-9431-850A39236C41}" dt="2025-11-20T08:52:31.390" v="2563" actId="1035"/>
          <ac:picMkLst>
            <pc:docMk/>
            <pc:sldMk cId="1792651001" sldId="282"/>
            <ac:picMk id="5" creationId="{F77C7E72-65AE-D7DE-7E5C-0C06FE056FBC}"/>
          </ac:picMkLst>
        </pc:picChg>
      </pc:sldChg>
      <pc:sldChg chg="modSp add mod ord modTransition">
        <pc:chgData name="Annika Kröner Josef Metzinger" userId="d5b7d6ddff1d4abc" providerId="LiveId" clId="{47575FD3-0E7F-4E27-9431-850A39236C41}" dt="2025-11-20T08:56:30.345" v="2621"/>
        <pc:sldMkLst>
          <pc:docMk/>
          <pc:sldMk cId="3208513229" sldId="283"/>
        </pc:sldMkLst>
        <pc:spChg chg="mod">
          <ac:chgData name="Annika Kröner Josef Metzinger" userId="d5b7d6ddff1d4abc" providerId="LiveId" clId="{47575FD3-0E7F-4E27-9431-850A39236C41}" dt="2025-11-20T08:54:19.228" v="2620" actId="404"/>
          <ac:spMkLst>
            <pc:docMk/>
            <pc:sldMk cId="3208513229" sldId="283"/>
            <ac:spMk id="7" creationId="{CEE31CF0-5C21-B4C4-7BD1-E5EB9B2ED04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3903A5-BE65-97E9-93F2-B6F72D9E9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87A931E-9065-7203-7EA6-EEEED8F3E6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03C5A8-7B74-A8AB-9370-4222FE39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74C4-59A6-428C-B185-0AD9D577D4ED}" type="datetimeFigureOut">
              <a:rPr lang="de-DE" smtClean="0"/>
              <a:t>20.11.2025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003C49-FF60-4F1E-6897-F826C0BFA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02AE5C-5185-ADC2-2924-F9AD29DC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0E5A-F6FF-4AB3-96AC-B68A6E6F8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975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4C6A5A-D069-35A9-6411-EDA64AA5B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0207ABA-177B-9593-1BA0-EBC5322A9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25B4F9-18BC-CA69-CB79-9170BDA6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74C4-59A6-428C-B185-0AD9D577D4ED}" type="datetimeFigureOut">
              <a:rPr lang="de-DE" smtClean="0"/>
              <a:t>20.11.2025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FF9BD8-9E31-2DC5-0ECE-85568FC63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7F1C47-0189-1C29-1F69-A2F90837D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0E5A-F6FF-4AB3-96AC-B68A6E6F8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8158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BEE88D0-93B9-938E-E121-662710953D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D00A819-F3A3-F1FD-AE90-6403F330B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F22545-1909-45E1-7220-4FFAA6BC7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74C4-59A6-428C-B185-0AD9D577D4ED}" type="datetimeFigureOut">
              <a:rPr lang="de-DE" smtClean="0"/>
              <a:t>20.11.2025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280EAD-EF0C-745B-7F1E-149437B6A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9D66C6-3054-9EA6-F858-2D627D55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0E5A-F6FF-4AB3-96AC-B68A6E6F8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022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7114C3-9C7E-262A-9F85-F1E7A63C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133A84-6E61-07EA-E71A-1D73C0382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597001-73FF-0EA8-DEB7-737F56A22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74C4-59A6-428C-B185-0AD9D577D4ED}" type="datetimeFigureOut">
              <a:rPr lang="de-DE" smtClean="0"/>
              <a:t>20.11.2025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058918-BE51-5144-F308-B384B1A61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E845DE-98F4-DA43-5ED8-A4DA2B5BE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0E5A-F6FF-4AB3-96AC-B68A6E6F8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302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FAEE0C-7D9E-94ED-454B-2FD3ACB13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3E1D22-35E5-1507-D176-8641F669E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EA21FA-4C7F-9621-A8DF-8A54CE074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74C4-59A6-428C-B185-0AD9D577D4ED}" type="datetimeFigureOut">
              <a:rPr lang="de-DE" smtClean="0"/>
              <a:t>20.11.2025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30FC3B-78ED-B71D-C448-D67061111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B9D0A1-8458-D4E4-FF07-DB3FC19C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0E5A-F6FF-4AB3-96AC-B68A6E6F8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0575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5C7CF-44A9-D2CF-E872-835ADFC9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3AC9D-D572-FBF4-A7AD-15496F453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2F04F3-22F8-A37B-2699-90603A9D9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8261D17-57E2-6B1B-E247-2A0952F79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74C4-59A6-428C-B185-0AD9D577D4ED}" type="datetimeFigureOut">
              <a:rPr lang="de-DE" smtClean="0"/>
              <a:t>20.11.2025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3E97F01-47C6-9443-5225-CC8DCF528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3A0F201-8741-C6BE-DC49-9BF273A78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0E5A-F6FF-4AB3-96AC-B68A6E6F8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1402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2303D2-93B5-FC54-5EDB-96F42EC57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B0F769-3C2C-4040-4081-D58E40F0E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C791788-2CEA-6C48-3AB9-0CBA2D46A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3719A2-F671-3952-5A8F-543A3A8AD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35DC77E-F5D7-B3D6-5AF1-D40E8CF3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1E8119C-652B-3AEF-0BB1-883BB895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74C4-59A6-428C-B185-0AD9D577D4ED}" type="datetimeFigureOut">
              <a:rPr lang="de-DE" smtClean="0"/>
              <a:t>20.11.2025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E6F1511-2249-0FA2-FE24-3A893FE2C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9F618D-C83B-43C1-2452-BD004A6D2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0E5A-F6FF-4AB3-96AC-B68A6E6F8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099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D7947-88C8-C36A-B59F-CCBC813C6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CA5392D-A1D3-006B-DE95-4A1F0AC1E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74C4-59A6-428C-B185-0AD9D577D4ED}" type="datetimeFigureOut">
              <a:rPr lang="de-DE" smtClean="0"/>
              <a:t>20.11.2025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4A2052D-4E62-6699-E31D-F781D97AF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2FF532A-CB3B-1DC6-0563-37314051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0E5A-F6FF-4AB3-96AC-B68A6E6F8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707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9A2EAD9-6A98-BFF3-983A-9E0827895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74C4-59A6-428C-B185-0AD9D577D4ED}" type="datetimeFigureOut">
              <a:rPr lang="de-DE" smtClean="0"/>
              <a:t>20.11.2025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8BEAD7F-468D-979C-3E6D-9A121275F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256FC9-617A-9790-ABE8-5D51A51D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0E5A-F6FF-4AB3-96AC-B68A6E6F8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4066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71CA8E-6FE1-8B4C-810D-F4ABEF7AA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07E264-6065-C4B4-AECC-F0A6A60AB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57EC77E-E933-E5D5-CFE5-506AB9501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B61D2E-C417-22EB-7019-358F6D08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74C4-59A6-428C-B185-0AD9D577D4ED}" type="datetimeFigureOut">
              <a:rPr lang="de-DE" smtClean="0"/>
              <a:t>20.11.2025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1D9365-0FCF-57BE-D9BD-68D7064D8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4ACB28-0406-8602-BEEA-8E4583241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0E5A-F6FF-4AB3-96AC-B68A6E6F8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17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F21711-F34B-E98E-599A-DEEDAAFCD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E56ECBC-2801-01CA-8BEB-7FB0D85A5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32676C-BF14-7328-4953-81ED3C21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21BFA2B-A21A-73FE-6B91-408F0C7AC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74C4-59A6-428C-B185-0AD9D577D4ED}" type="datetimeFigureOut">
              <a:rPr lang="de-DE" smtClean="0"/>
              <a:t>20.11.2025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7D2963C-A95D-5909-6612-6D3AC9E4F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319904-4F72-22A9-629C-743269A3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40E5A-F6FF-4AB3-96AC-B68A6E6F8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765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5FEBC34-838C-FE0B-A401-73146A80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69419E-BA59-9308-1B07-7071C0CC3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215B4A-CC8D-B1C0-1BD7-3173AA53D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A074C4-59A6-428C-B185-0AD9D577D4ED}" type="datetimeFigureOut">
              <a:rPr lang="de-DE" smtClean="0"/>
              <a:t>20.11.2025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D51209-AC7E-DBA2-B382-8C7702CFC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662479-E523-846C-DE74-4063F5E0B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A40E5A-F6FF-4AB3-96AC-B68A6E6F8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416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0B9D3747-8891-123C-8AD8-8711854DD75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C613E52-7864-DF11-AEAF-436931E4A436}"/>
              </a:ext>
            </a:extLst>
          </p:cNvPr>
          <p:cNvSpPr txBox="1"/>
          <p:nvPr/>
        </p:nvSpPr>
        <p:spPr>
          <a:xfrm>
            <a:off x="0" y="1954194"/>
            <a:ext cx="1219199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8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</a:t>
            </a:r>
            <a:r>
              <a:rPr lang="de-DE" sz="138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de-DE" sz="13800" dirty="0">
              <a:solidFill>
                <a:srgbClr val="002060"/>
              </a:solidFill>
            </a:endParaRPr>
          </a:p>
        </p:txBody>
      </p:sp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1B705964-26C8-BEBB-8E0C-66906F7EFD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5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C3201-9503-F7D7-1E55-3527B953C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BCE63411-B0F1-F070-DACC-1B9B5316C38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549064D0-7B2A-2888-8FE8-F7E7D20A5F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64F3B4E-25CF-F176-027D-27BF33075113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7" name="Grafik 16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7C5E9421-0C67-3998-D012-66E33B1650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12" y="172559"/>
            <a:ext cx="1542687" cy="129217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59E0687-EEE6-39F3-72BF-E641C1DAEC1C}"/>
              </a:ext>
            </a:extLst>
          </p:cNvPr>
          <p:cNvSpPr txBox="1"/>
          <p:nvPr/>
        </p:nvSpPr>
        <p:spPr>
          <a:xfrm>
            <a:off x="-1" y="12520"/>
            <a:ext cx="12191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Exkursion</a:t>
            </a:r>
            <a:endParaRPr lang="de-DE" sz="9600" dirty="0">
              <a:solidFill>
                <a:srgbClr val="002060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0C0F904-D0C3-8853-ED4A-8B26E234C46C}"/>
              </a:ext>
            </a:extLst>
          </p:cNvPr>
          <p:cNvSpPr txBox="1"/>
          <p:nvPr/>
        </p:nvSpPr>
        <p:spPr>
          <a:xfrm rot="21162690">
            <a:off x="10923152" y="712941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Exkursion</a:t>
            </a:r>
          </a:p>
          <a:p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KZ-Dachau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A3AC8CE-D19D-A347-CC5C-250866ABE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491" y="1302556"/>
            <a:ext cx="3939860" cy="546289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8B36589-A905-3A42-EE02-29D0D580C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2446" y="1302556"/>
            <a:ext cx="4012063" cy="546289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91BB485-B55F-2347-5037-270540F2670E}"/>
              </a:ext>
            </a:extLst>
          </p:cNvPr>
          <p:cNvSpPr txBox="1"/>
          <p:nvPr/>
        </p:nvSpPr>
        <p:spPr>
          <a:xfrm>
            <a:off x="8829675" y="275892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freiwillig</a:t>
            </a:r>
            <a:endParaRPr lang="de-DE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44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B8168-8B99-0DF5-41B7-8A2D09448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B51E8E4E-B52A-C82E-AFCF-F9A788C701E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9332EB38-88E4-969C-DF7A-99DD6D65AE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7512C69-6467-4992-59CE-2464F8A6D788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7" name="Grafik 16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7AFF75B1-B21D-7651-80D5-FC3D648F945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12" y="172559"/>
            <a:ext cx="1542687" cy="129217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EA2D098-9782-F155-D3E7-965B70E6A990}"/>
              </a:ext>
            </a:extLst>
          </p:cNvPr>
          <p:cNvSpPr txBox="1"/>
          <p:nvPr/>
        </p:nvSpPr>
        <p:spPr>
          <a:xfrm>
            <a:off x="-1" y="12520"/>
            <a:ext cx="12191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Exkursion</a:t>
            </a:r>
            <a:endParaRPr lang="de-DE" sz="9600" dirty="0">
              <a:solidFill>
                <a:srgbClr val="002060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51762A-E771-728B-4B54-DE6F5FDF061A}"/>
              </a:ext>
            </a:extLst>
          </p:cNvPr>
          <p:cNvSpPr txBox="1"/>
          <p:nvPr/>
        </p:nvSpPr>
        <p:spPr>
          <a:xfrm rot="21162690">
            <a:off x="10923152" y="712941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Exkursion</a:t>
            </a:r>
          </a:p>
          <a:p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KZ-Dachau</a:t>
            </a:r>
          </a:p>
        </p:txBody>
      </p:sp>
      <p:pic>
        <p:nvPicPr>
          <p:cNvPr id="3" name="Grafik 2" descr="Ein Bild, das draußen, Baum, Himmel, Pflanze enthält.&#10;&#10;KI-generierte Inhalte können fehlerhaft sein.">
            <a:extLst>
              <a:ext uri="{FF2B5EF4-FFF2-40B4-BE49-F238E27FC236}">
                <a16:creationId xmlns:a16="http://schemas.microsoft.com/office/drawing/2014/main" id="{44301F60-CC5D-ED81-2184-69005B744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7051" y="2250004"/>
            <a:ext cx="5054600" cy="3790950"/>
          </a:xfrm>
          <a:prstGeom prst="rect">
            <a:avLst/>
          </a:prstGeom>
        </p:spPr>
      </p:pic>
      <p:pic>
        <p:nvPicPr>
          <p:cNvPr id="9" name="Grafik 8" descr="Ein Bild, das draußen, Baum, Winter, Gelände enthält.&#10;&#10;KI-generierte Inhalte können fehlerhaft sein.">
            <a:extLst>
              <a:ext uri="{FF2B5EF4-FFF2-40B4-BE49-F238E27FC236}">
                <a16:creationId xmlns:a16="http://schemas.microsoft.com/office/drawing/2014/main" id="{7389F385-1792-CD0F-D292-E187F182AF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5643" y="2220249"/>
            <a:ext cx="5045063" cy="3783797"/>
          </a:xfrm>
          <a:prstGeom prst="rect">
            <a:avLst/>
          </a:prstGeom>
        </p:spPr>
      </p:pic>
      <p:pic>
        <p:nvPicPr>
          <p:cNvPr id="12" name="Grafik 11" descr="Ein Bild, das Mond, Raum, Licht, Nacht enthält.&#10;&#10;KI-generierte Inhalte können fehlerhaft sein.">
            <a:extLst>
              <a:ext uri="{FF2B5EF4-FFF2-40B4-BE49-F238E27FC236}">
                <a16:creationId xmlns:a16="http://schemas.microsoft.com/office/drawing/2014/main" id="{B7A0DFF9-88E4-891B-1766-21F1CADFC1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4419" y="2225014"/>
            <a:ext cx="5083161" cy="381237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0B7A81-D383-4A3E-AE3A-DA8D9F9A7EBC}"/>
              </a:ext>
            </a:extLst>
          </p:cNvPr>
          <p:cNvSpPr txBox="1"/>
          <p:nvPr/>
        </p:nvSpPr>
        <p:spPr>
          <a:xfrm>
            <a:off x="8829675" y="275892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freiwillig</a:t>
            </a:r>
            <a:endParaRPr lang="de-DE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2844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4381F-333B-8FF2-0422-419CEE0E6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8CDBC104-1537-AACB-3F58-97240DB14D1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328485DA-D07A-892E-5148-625A762792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8D1B2CA-6C07-4D35-1710-91E931DE2B0A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9" name="Grafik 18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51AB07CC-147F-C122-798F-4CF1C49F0ED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47" y="2710425"/>
            <a:ext cx="3099893" cy="1714500"/>
          </a:xfrm>
          <a:prstGeom prst="rect">
            <a:avLst/>
          </a:prstGeom>
        </p:spPr>
      </p:pic>
      <p:pic>
        <p:nvPicPr>
          <p:cNvPr id="3" name="Grafik 2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C1F914B6-225E-1CDC-52DF-F599D638A6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90" y="4953566"/>
            <a:ext cx="2517886" cy="1714500"/>
          </a:xfrm>
          <a:prstGeom prst="rect">
            <a:avLst/>
          </a:prstGeom>
        </p:spPr>
      </p:pic>
      <p:pic>
        <p:nvPicPr>
          <p:cNvPr id="17" name="Grafik 16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3439B3BE-0575-0FCA-AA5B-84D891252D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209" y="1418250"/>
            <a:ext cx="2046888" cy="1714500"/>
          </a:xfrm>
          <a:prstGeom prst="rect">
            <a:avLst/>
          </a:prstGeom>
        </p:spPr>
      </p:pic>
      <p:pic>
        <p:nvPicPr>
          <p:cNvPr id="18" name="Grafik 17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FADE4BA7-3E66-3A3A-D287-33051A5A14B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52" y="3946048"/>
            <a:ext cx="2630032" cy="1714500"/>
          </a:xfrm>
          <a:prstGeom prst="rect">
            <a:avLst/>
          </a:prstGeom>
        </p:spPr>
      </p:pic>
      <p:pic>
        <p:nvPicPr>
          <p:cNvPr id="20" name="Grafik 19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DCB6814A-F804-C2EF-77DE-2F09ECCE98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42" y="1449805"/>
            <a:ext cx="1714500" cy="17145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6388C28B-9CAE-E833-A80C-EBCAC7C0F36F}"/>
              </a:ext>
            </a:extLst>
          </p:cNvPr>
          <p:cNvSpPr txBox="1"/>
          <p:nvPr/>
        </p:nvSpPr>
        <p:spPr>
          <a:xfrm>
            <a:off x="-1" y="12520"/>
            <a:ext cx="12191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Bausteine</a:t>
            </a:r>
            <a:endParaRPr lang="de-DE" sz="9600" dirty="0">
              <a:solidFill>
                <a:srgbClr val="002060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A287B86-78CF-1B14-D25B-3ACCC03565E9}"/>
              </a:ext>
            </a:extLst>
          </p:cNvPr>
          <p:cNvSpPr txBox="1"/>
          <p:nvPr/>
        </p:nvSpPr>
        <p:spPr>
          <a:xfrm rot="21277172">
            <a:off x="5549583" y="362126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Firmgottesdienst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afik 22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E0EC81E5-7CD8-14ED-4CF2-0429B1DF12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082" y="4086219"/>
            <a:ext cx="3003808" cy="17145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E9D08381-A5F1-A864-2C0C-923EC4EC762F}"/>
              </a:ext>
            </a:extLst>
          </p:cNvPr>
          <p:cNvSpPr txBox="1"/>
          <p:nvPr/>
        </p:nvSpPr>
        <p:spPr>
          <a:xfrm rot="21277172">
            <a:off x="5865936" y="583903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Firmstunden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35049A5-8CDB-E9E8-6253-727AE057918F}"/>
              </a:ext>
            </a:extLst>
          </p:cNvPr>
          <p:cNvSpPr txBox="1"/>
          <p:nvPr/>
        </p:nvSpPr>
        <p:spPr>
          <a:xfrm rot="21277172">
            <a:off x="2206958" y="480043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Gottesdienste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DC8E412-F631-7F48-2EB0-B7FBD29B2FEA}"/>
              </a:ext>
            </a:extLst>
          </p:cNvPr>
          <p:cNvSpPr txBox="1"/>
          <p:nvPr/>
        </p:nvSpPr>
        <p:spPr>
          <a:xfrm rot="20964331">
            <a:off x="2936062" y="229116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Praktika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81E4815-3B03-44B5-36F6-0866349BF664}"/>
              </a:ext>
            </a:extLst>
          </p:cNvPr>
          <p:cNvSpPr txBox="1"/>
          <p:nvPr/>
        </p:nvSpPr>
        <p:spPr>
          <a:xfrm rot="21162690">
            <a:off x="8881801" y="212351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Exkursion</a:t>
            </a:r>
          </a:p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KZ-Dachau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21CCB68-1001-23DA-5104-DEA217FB1AE0}"/>
              </a:ext>
            </a:extLst>
          </p:cNvPr>
          <p:cNvSpPr txBox="1"/>
          <p:nvPr/>
        </p:nvSpPr>
        <p:spPr>
          <a:xfrm rot="21277172">
            <a:off x="9596172" y="4944849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Abschlussessen</a:t>
            </a:r>
          </a:p>
        </p:txBody>
      </p:sp>
    </p:spTree>
    <p:extLst>
      <p:ext uri="{BB962C8B-B14F-4D97-AF65-F5344CB8AC3E}">
        <p14:creationId xmlns:p14="http://schemas.microsoft.com/office/powerpoint/2010/main" val="16087528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44489-F31B-EDFF-9357-01FEF2D00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01A10CA9-8D76-48F5-719B-F00AA92D4B8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6B1BD03D-CA74-D1CA-4913-10E598A01E3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F637D38-47E8-9EF5-2F8F-35E9A5FECD0E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9" name="Grafik 18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07F1A41F-56F6-1C56-6878-9D0EB5DF0A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23" y="128350"/>
            <a:ext cx="2234062" cy="1235623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BBA58039-330A-643F-0751-86CBDBBD49BF}"/>
              </a:ext>
            </a:extLst>
          </p:cNvPr>
          <p:cNvSpPr txBox="1"/>
          <p:nvPr/>
        </p:nvSpPr>
        <p:spPr>
          <a:xfrm>
            <a:off x="-2" y="201701"/>
            <a:ext cx="121919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6600" b="1" dirty="0" err="1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Firmgottesdienst</a:t>
            </a:r>
            <a:endParaRPr lang="de-DE" sz="6600" dirty="0">
              <a:solidFill>
                <a:srgbClr val="002060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2D667F4-606C-3E91-2B6D-E281A9139BD2}"/>
              </a:ext>
            </a:extLst>
          </p:cNvPr>
          <p:cNvSpPr txBox="1"/>
          <p:nvPr/>
        </p:nvSpPr>
        <p:spPr>
          <a:xfrm rot="21277172">
            <a:off x="10521079" y="737523"/>
            <a:ext cx="154241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Firmgottesdienst</a:t>
            </a:r>
            <a:endParaRPr lang="de-DE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 descr="Ein Bild, das Kleidung, Person, Klerus, Kardinal enthält.&#10;&#10;KI-generierte Inhalte können fehlerhaft sein.">
            <a:extLst>
              <a:ext uri="{FF2B5EF4-FFF2-40B4-BE49-F238E27FC236}">
                <a16:creationId xmlns:a16="http://schemas.microsoft.com/office/drawing/2014/main" id="{64C63596-784D-A8F4-472E-3D9A72E6E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60" y="1533388"/>
            <a:ext cx="5158676" cy="41662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FF83F35-073A-F500-5173-7589494B59D8}"/>
              </a:ext>
            </a:extLst>
          </p:cNvPr>
          <p:cNvSpPr txBox="1"/>
          <p:nvPr/>
        </p:nvSpPr>
        <p:spPr>
          <a:xfrm rot="20124863">
            <a:off x="308128" y="2219816"/>
            <a:ext cx="2900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02060"/>
                </a:solidFill>
              </a:rPr>
              <a:t>Ausarbeiten des</a:t>
            </a:r>
          </a:p>
          <a:p>
            <a:pPr algn="ctr"/>
            <a:r>
              <a:rPr lang="de-DE" sz="2400" b="1" dirty="0" err="1">
                <a:solidFill>
                  <a:srgbClr val="002060"/>
                </a:solidFill>
              </a:rPr>
              <a:t>Firmgottesdienstes</a:t>
            </a:r>
            <a:endParaRPr lang="de-DE" sz="2400" b="1" dirty="0">
              <a:solidFill>
                <a:srgbClr val="00206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D4419CB-A400-AB49-92FC-63FFC7E99264}"/>
              </a:ext>
            </a:extLst>
          </p:cNvPr>
          <p:cNvSpPr txBox="1"/>
          <p:nvPr/>
        </p:nvSpPr>
        <p:spPr>
          <a:xfrm rot="207839">
            <a:off x="896831" y="4030567"/>
            <a:ext cx="2330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02060"/>
                </a:solidFill>
              </a:rPr>
              <a:t>Wir bestimmen</a:t>
            </a:r>
          </a:p>
          <a:p>
            <a:pPr algn="ctr"/>
            <a:r>
              <a:rPr lang="de-DE" sz="2400" b="1" dirty="0">
                <a:solidFill>
                  <a:srgbClr val="002060"/>
                </a:solidFill>
              </a:rPr>
              <a:t>die Gestaltung!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5350D4D-2EBC-1977-C5CF-2513B99C6DD8}"/>
              </a:ext>
            </a:extLst>
          </p:cNvPr>
          <p:cNvSpPr txBox="1"/>
          <p:nvPr/>
        </p:nvSpPr>
        <p:spPr>
          <a:xfrm rot="580289">
            <a:off x="8992997" y="2403092"/>
            <a:ext cx="2655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02060"/>
                </a:solidFill>
              </a:rPr>
              <a:t>Aktives Mitwirken</a:t>
            </a:r>
          </a:p>
          <a:p>
            <a:pPr algn="ctr"/>
            <a:r>
              <a:rPr lang="de-DE" sz="2400" b="1" dirty="0">
                <a:solidFill>
                  <a:srgbClr val="002060"/>
                </a:solidFill>
              </a:rPr>
              <a:t>in der Liturgie!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B90ECB-D0B1-E743-2504-C4ED945DCC25}"/>
              </a:ext>
            </a:extLst>
          </p:cNvPr>
          <p:cNvSpPr txBox="1"/>
          <p:nvPr/>
        </p:nvSpPr>
        <p:spPr>
          <a:xfrm rot="20691169">
            <a:off x="9789806" y="4030566"/>
            <a:ext cx="1799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02060"/>
                </a:solidFill>
              </a:rPr>
              <a:t>Aktion statt</a:t>
            </a:r>
          </a:p>
          <a:p>
            <a:pPr algn="ctr"/>
            <a:r>
              <a:rPr lang="de-DE" sz="2400" b="1" dirty="0">
                <a:solidFill>
                  <a:srgbClr val="002060"/>
                </a:solidFill>
              </a:rPr>
              <a:t>„Absitzen“</a:t>
            </a:r>
          </a:p>
        </p:txBody>
      </p:sp>
    </p:spTree>
    <p:extLst>
      <p:ext uri="{BB962C8B-B14F-4D97-AF65-F5344CB8AC3E}">
        <p14:creationId xmlns:p14="http://schemas.microsoft.com/office/powerpoint/2010/main" val="24836361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20120-C47C-8E18-3B3F-C52150D33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A6A8776E-DF0C-8450-630A-BEB215448D6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04C0F8F5-698D-5E3F-1BD4-2843819174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EE0E319-33D4-85F1-A892-B98E869BC867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9" name="Grafik 18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EB45769D-F654-CDB6-0C0D-4FA2540E20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47" y="2710425"/>
            <a:ext cx="3099893" cy="1714500"/>
          </a:xfrm>
          <a:prstGeom prst="rect">
            <a:avLst/>
          </a:prstGeom>
        </p:spPr>
      </p:pic>
      <p:pic>
        <p:nvPicPr>
          <p:cNvPr id="3" name="Grafik 2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5843F101-13C4-494A-ED9E-54CF04771AE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90" y="4953566"/>
            <a:ext cx="2517886" cy="1714500"/>
          </a:xfrm>
          <a:prstGeom prst="rect">
            <a:avLst/>
          </a:prstGeom>
        </p:spPr>
      </p:pic>
      <p:pic>
        <p:nvPicPr>
          <p:cNvPr id="17" name="Grafik 16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4E6A097E-3B34-EE41-108A-36A7510A58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209" y="1418250"/>
            <a:ext cx="2046888" cy="1714500"/>
          </a:xfrm>
          <a:prstGeom prst="rect">
            <a:avLst/>
          </a:prstGeom>
        </p:spPr>
      </p:pic>
      <p:pic>
        <p:nvPicPr>
          <p:cNvPr id="18" name="Grafik 17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9B892A50-BA1A-E55C-A988-8883EBE63C8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52" y="3946048"/>
            <a:ext cx="2630032" cy="1714500"/>
          </a:xfrm>
          <a:prstGeom prst="rect">
            <a:avLst/>
          </a:prstGeom>
        </p:spPr>
      </p:pic>
      <p:pic>
        <p:nvPicPr>
          <p:cNvPr id="20" name="Grafik 19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BB4383F8-6682-8BB6-EE43-C0E4BF68789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42" y="1449805"/>
            <a:ext cx="1714500" cy="17145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7C413D7-B10C-07CB-30ED-1ED6E191C18E}"/>
              </a:ext>
            </a:extLst>
          </p:cNvPr>
          <p:cNvSpPr txBox="1"/>
          <p:nvPr/>
        </p:nvSpPr>
        <p:spPr>
          <a:xfrm>
            <a:off x="-1" y="12520"/>
            <a:ext cx="12191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Bausteine</a:t>
            </a:r>
            <a:endParaRPr lang="de-DE" sz="9600" dirty="0">
              <a:solidFill>
                <a:srgbClr val="002060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7F08A5F-402D-40BE-41EC-CA09C8B6D979}"/>
              </a:ext>
            </a:extLst>
          </p:cNvPr>
          <p:cNvSpPr txBox="1"/>
          <p:nvPr/>
        </p:nvSpPr>
        <p:spPr>
          <a:xfrm rot="21277172">
            <a:off x="5549583" y="362126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Firmgottesdienst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afik 22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9A0B9679-1789-BA08-67F0-99EF45233E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082" y="4086219"/>
            <a:ext cx="3003808" cy="17145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8A698C85-98F2-46E6-090B-F96E71D7C060}"/>
              </a:ext>
            </a:extLst>
          </p:cNvPr>
          <p:cNvSpPr txBox="1"/>
          <p:nvPr/>
        </p:nvSpPr>
        <p:spPr>
          <a:xfrm rot="21277172">
            <a:off x="5865936" y="583903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Firmstunden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300002C-142C-F09D-1BFC-5EC3C8966D6F}"/>
              </a:ext>
            </a:extLst>
          </p:cNvPr>
          <p:cNvSpPr txBox="1"/>
          <p:nvPr/>
        </p:nvSpPr>
        <p:spPr>
          <a:xfrm rot="21277172">
            <a:off x="2206958" y="480043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Gottesdienste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A7F94DC-B3E2-4F3A-354A-EAD861E0D891}"/>
              </a:ext>
            </a:extLst>
          </p:cNvPr>
          <p:cNvSpPr txBox="1"/>
          <p:nvPr/>
        </p:nvSpPr>
        <p:spPr>
          <a:xfrm rot="20964331">
            <a:off x="2936062" y="229116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Praktika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DC440CF-4412-3096-2E79-1424D03575B3}"/>
              </a:ext>
            </a:extLst>
          </p:cNvPr>
          <p:cNvSpPr txBox="1"/>
          <p:nvPr/>
        </p:nvSpPr>
        <p:spPr>
          <a:xfrm rot="21162690">
            <a:off x="8881801" y="212351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Exkursion</a:t>
            </a:r>
          </a:p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KZ-Dachau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C2F6279-9434-1574-C8E7-ACE6DFBD71FE}"/>
              </a:ext>
            </a:extLst>
          </p:cNvPr>
          <p:cNvSpPr txBox="1"/>
          <p:nvPr/>
        </p:nvSpPr>
        <p:spPr>
          <a:xfrm rot="21277172">
            <a:off x="9596172" y="4944849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Abschlussessen</a:t>
            </a:r>
          </a:p>
        </p:txBody>
      </p:sp>
    </p:spTree>
    <p:extLst>
      <p:ext uri="{BB962C8B-B14F-4D97-AF65-F5344CB8AC3E}">
        <p14:creationId xmlns:p14="http://schemas.microsoft.com/office/powerpoint/2010/main" val="1343130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ABDAC-D3F0-20B5-4C51-23D19794F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54367332-E88E-4B7E-4194-F245D3F6750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BB4D9F40-D2F4-FB90-C2E1-DA9C096EA1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B3F2E54-A5CD-F34E-B088-D6EB9B367951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5CD59F6-21B6-8868-0C7C-5DE3AFB089CF}"/>
              </a:ext>
            </a:extLst>
          </p:cNvPr>
          <p:cNvSpPr txBox="1"/>
          <p:nvPr/>
        </p:nvSpPr>
        <p:spPr>
          <a:xfrm>
            <a:off x="-1" y="222720"/>
            <a:ext cx="121919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72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Abschlussessen</a:t>
            </a:r>
            <a:endParaRPr lang="de-DE" sz="9600" dirty="0">
              <a:solidFill>
                <a:srgbClr val="002060"/>
              </a:solidFill>
            </a:endParaRPr>
          </a:p>
        </p:txBody>
      </p:sp>
      <p:pic>
        <p:nvPicPr>
          <p:cNvPr id="23" name="Grafik 22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0782F2E6-3190-F39D-C73F-1E477297D2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72" y="273516"/>
            <a:ext cx="2314717" cy="1321184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EADA4C46-3E4D-157C-EFA4-5F062DE18436}"/>
              </a:ext>
            </a:extLst>
          </p:cNvPr>
          <p:cNvSpPr txBox="1"/>
          <p:nvPr/>
        </p:nvSpPr>
        <p:spPr>
          <a:xfrm rot="21277172">
            <a:off x="10432695" y="945302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Abschlussessen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D5C4701-4278-5C6C-E5A1-BD66F33907FE}"/>
              </a:ext>
            </a:extLst>
          </p:cNvPr>
          <p:cNvSpPr txBox="1"/>
          <p:nvPr/>
        </p:nvSpPr>
        <p:spPr>
          <a:xfrm>
            <a:off x="8829675" y="275892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freiwillig</a:t>
            </a:r>
            <a:endParaRPr lang="de-DE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 descr="Ein Bild, das Im Haus, Mahlzeit, Essen, Tisch enthält.&#10;&#10;KI-generierte Inhalte können fehlerhaft sein.">
            <a:extLst>
              <a:ext uri="{FF2B5EF4-FFF2-40B4-BE49-F238E27FC236}">
                <a16:creationId xmlns:a16="http://schemas.microsoft.com/office/drawing/2014/main" id="{005D30F0-FF86-57AE-C8B5-4772E381A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59" y="1302556"/>
            <a:ext cx="8093187" cy="5395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54400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7A681-5EB7-5D09-B98A-A73360F04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F004EE2E-FB46-AE45-6D8F-B55763C31F7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3D9C450C-0A02-B837-CF06-63CF545D51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A14623F-4FA9-7035-AECC-EC5C771F7036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1480D93-D644-AD94-047D-4B6A4402BBF2}"/>
              </a:ext>
            </a:extLst>
          </p:cNvPr>
          <p:cNvSpPr txBox="1"/>
          <p:nvPr/>
        </p:nvSpPr>
        <p:spPr>
          <a:xfrm>
            <a:off x="-1" y="12520"/>
            <a:ext cx="12191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Hilfsmittel</a:t>
            </a:r>
            <a:endParaRPr lang="de-DE" sz="9600" dirty="0">
              <a:solidFill>
                <a:srgbClr val="002060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EFB610A-EF65-127C-83B1-4FD4BDA031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1306"/>
          <a:stretch>
            <a:fillRect/>
          </a:stretch>
        </p:blipFill>
        <p:spPr>
          <a:xfrm>
            <a:off x="1927995" y="1533388"/>
            <a:ext cx="8336006" cy="5149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310D190-CC07-3082-BDF1-5216F43BED96}"/>
              </a:ext>
            </a:extLst>
          </p:cNvPr>
          <p:cNvSpPr txBox="1"/>
          <p:nvPr/>
        </p:nvSpPr>
        <p:spPr>
          <a:xfrm>
            <a:off x="9296400" y="218956"/>
            <a:ext cx="289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www.pfarrei-goellheim.de</a:t>
            </a:r>
          </a:p>
        </p:txBody>
      </p:sp>
    </p:spTree>
    <p:extLst>
      <p:ext uri="{BB962C8B-B14F-4D97-AF65-F5344CB8AC3E}">
        <p14:creationId xmlns:p14="http://schemas.microsoft.com/office/powerpoint/2010/main" val="5868384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A77FE-1512-A2CF-B1A2-2CA90095D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B8424200-2B2E-70AD-F0C2-DEB787A872F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1E9E8808-31B7-DBD9-93AC-1324F1B3CA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6DD5266-239D-0881-159F-2A81CF2D51B7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DE5AD3E-6145-3C9C-5488-2401455C4840}"/>
              </a:ext>
            </a:extLst>
          </p:cNvPr>
          <p:cNvSpPr txBox="1"/>
          <p:nvPr/>
        </p:nvSpPr>
        <p:spPr>
          <a:xfrm>
            <a:off x="-1" y="12520"/>
            <a:ext cx="12191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Hilfsmittel</a:t>
            </a:r>
            <a:endParaRPr lang="de-DE" sz="9600" dirty="0">
              <a:solidFill>
                <a:srgbClr val="00206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F7A1EA1-5779-0BB3-E8A5-9FEE15C276F6}"/>
              </a:ext>
            </a:extLst>
          </p:cNvPr>
          <p:cNvSpPr txBox="1"/>
          <p:nvPr/>
        </p:nvSpPr>
        <p:spPr>
          <a:xfrm>
            <a:off x="9296400" y="218956"/>
            <a:ext cx="289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www.pfarrei-goellheim.de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9DC1D0-EE9A-485B-F8A1-194DA5F88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046" y="1547550"/>
            <a:ext cx="9011908" cy="37629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979374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DAF99-1557-7001-B601-CE4C42D43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C7E63CE7-F47E-6B38-02B0-552A36A6BA5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912B870B-DA98-678A-B30D-F2B2EFB677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585A943-695C-BF1B-46B8-266199A6D70C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DF59198-91DA-6F4F-3CEF-1C43A1FD61E1}"/>
              </a:ext>
            </a:extLst>
          </p:cNvPr>
          <p:cNvSpPr txBox="1"/>
          <p:nvPr/>
        </p:nvSpPr>
        <p:spPr>
          <a:xfrm>
            <a:off x="-1" y="12520"/>
            <a:ext cx="12191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Hilfsmittel</a:t>
            </a:r>
            <a:endParaRPr lang="de-DE" sz="9600" dirty="0">
              <a:solidFill>
                <a:srgbClr val="00206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35E5809-52A3-0DEF-9448-45E9FC14F478}"/>
              </a:ext>
            </a:extLst>
          </p:cNvPr>
          <p:cNvSpPr txBox="1"/>
          <p:nvPr/>
        </p:nvSpPr>
        <p:spPr>
          <a:xfrm>
            <a:off x="9296400" y="218956"/>
            <a:ext cx="289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www.pfarrei-goellheim.de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380885-C7F5-AD24-5554-502CBCFAF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241" y="1341772"/>
            <a:ext cx="6557513" cy="545887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438909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14AB-6B10-3010-9073-B9DDED3B0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250B7E82-27CA-0B09-0387-02B6E63C106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39D5FD4A-05E4-743A-EFB5-77962D87F2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0AFDDD1-C3E1-01D7-5652-31BF431F24FF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D61140F-0FF2-443E-4ED3-AD5E9CD5F348}"/>
              </a:ext>
            </a:extLst>
          </p:cNvPr>
          <p:cNvSpPr txBox="1"/>
          <p:nvPr/>
        </p:nvSpPr>
        <p:spPr>
          <a:xfrm>
            <a:off x="-1" y="12520"/>
            <a:ext cx="12191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Hilfsmittel</a:t>
            </a:r>
            <a:endParaRPr lang="de-DE" sz="9600" dirty="0">
              <a:solidFill>
                <a:srgbClr val="00206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3AD9B2A-5BF8-640F-036B-7A99A3CA887D}"/>
              </a:ext>
            </a:extLst>
          </p:cNvPr>
          <p:cNvSpPr txBox="1"/>
          <p:nvPr/>
        </p:nvSpPr>
        <p:spPr>
          <a:xfrm>
            <a:off x="9296400" y="218956"/>
            <a:ext cx="289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FF0000"/>
                </a:solidFill>
              </a:rPr>
              <a:t>Firmkarte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D7C66D-FBE8-54AD-4F13-00B2857E2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994" y="1399800"/>
            <a:ext cx="7602011" cy="537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D1A42-2160-33E2-686D-05A9F0FED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30B0DF86-B66E-1D66-34B1-A4695023DCB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D4CAFB33-8DBA-527D-CB62-CF7816DD2D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4B9BE8F-1372-4CA4-CC67-62D9BFEE8D05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9" name="Grafik 18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96C4DF3C-B041-AC82-CCA1-585E1D5981C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47" y="2710425"/>
            <a:ext cx="3099893" cy="1714500"/>
          </a:xfrm>
          <a:prstGeom prst="rect">
            <a:avLst/>
          </a:prstGeom>
        </p:spPr>
      </p:pic>
      <p:pic>
        <p:nvPicPr>
          <p:cNvPr id="3" name="Grafik 2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8F590DBD-1F82-990C-95C5-462B2528067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90" y="4953566"/>
            <a:ext cx="2517886" cy="1714500"/>
          </a:xfrm>
          <a:prstGeom prst="rect">
            <a:avLst/>
          </a:prstGeom>
        </p:spPr>
      </p:pic>
      <p:pic>
        <p:nvPicPr>
          <p:cNvPr id="17" name="Grafik 16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6AC6B0AD-01EE-D1DE-4181-01EABBDFEA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209" y="1418250"/>
            <a:ext cx="2046888" cy="1714500"/>
          </a:xfrm>
          <a:prstGeom prst="rect">
            <a:avLst/>
          </a:prstGeom>
        </p:spPr>
      </p:pic>
      <p:pic>
        <p:nvPicPr>
          <p:cNvPr id="18" name="Grafik 17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10CF68D3-8883-1427-6C74-9DC4A65F2BA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52" y="3946048"/>
            <a:ext cx="2630032" cy="1714500"/>
          </a:xfrm>
          <a:prstGeom prst="rect">
            <a:avLst/>
          </a:prstGeom>
        </p:spPr>
      </p:pic>
      <p:pic>
        <p:nvPicPr>
          <p:cNvPr id="20" name="Grafik 19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BE9ADA35-0496-EC59-062F-3BAD864D4F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42" y="1449805"/>
            <a:ext cx="1714500" cy="17145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B9B1363-DB72-EAC8-F2F3-7C83B9E8045B}"/>
              </a:ext>
            </a:extLst>
          </p:cNvPr>
          <p:cNvSpPr txBox="1"/>
          <p:nvPr/>
        </p:nvSpPr>
        <p:spPr>
          <a:xfrm>
            <a:off x="-1" y="12520"/>
            <a:ext cx="12191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Bausteine</a:t>
            </a:r>
            <a:endParaRPr lang="de-DE" sz="9600" dirty="0">
              <a:solidFill>
                <a:srgbClr val="002060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B2B29A1-BBA2-2CD2-5BED-7B1ECEB9EC56}"/>
              </a:ext>
            </a:extLst>
          </p:cNvPr>
          <p:cNvSpPr txBox="1"/>
          <p:nvPr/>
        </p:nvSpPr>
        <p:spPr>
          <a:xfrm rot="21277172">
            <a:off x="5549583" y="362126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Firmgottesdienst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afik 22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DA190D44-50A1-1730-0678-379BDC5435B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082" y="4086219"/>
            <a:ext cx="3003808" cy="17145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1B3BA67D-88E5-CA2C-DCB5-074CB57F5F8E}"/>
              </a:ext>
            </a:extLst>
          </p:cNvPr>
          <p:cNvSpPr txBox="1"/>
          <p:nvPr/>
        </p:nvSpPr>
        <p:spPr>
          <a:xfrm rot="21277172">
            <a:off x="5865936" y="583903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Firmstunden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15C0128-AE85-6214-25B1-EE7089B02C2E}"/>
              </a:ext>
            </a:extLst>
          </p:cNvPr>
          <p:cNvSpPr txBox="1"/>
          <p:nvPr/>
        </p:nvSpPr>
        <p:spPr>
          <a:xfrm rot="21277172">
            <a:off x="2206958" y="480043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Gottesdienste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F9ED6C3-F34E-D0CE-CFCC-CF5D33032831}"/>
              </a:ext>
            </a:extLst>
          </p:cNvPr>
          <p:cNvSpPr txBox="1"/>
          <p:nvPr/>
        </p:nvSpPr>
        <p:spPr>
          <a:xfrm rot="20964331">
            <a:off x="2936062" y="229116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Praktika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C9799CF-E7F2-FE5C-E0B1-CADAD4C6803F}"/>
              </a:ext>
            </a:extLst>
          </p:cNvPr>
          <p:cNvSpPr txBox="1"/>
          <p:nvPr/>
        </p:nvSpPr>
        <p:spPr>
          <a:xfrm rot="21162690">
            <a:off x="8881801" y="212351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Exkursion</a:t>
            </a:r>
          </a:p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KZ-Dachau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46E2ECE-3B58-72B1-F153-3C7EC15B47FB}"/>
              </a:ext>
            </a:extLst>
          </p:cNvPr>
          <p:cNvSpPr txBox="1"/>
          <p:nvPr/>
        </p:nvSpPr>
        <p:spPr>
          <a:xfrm rot="21277172">
            <a:off x="9596172" y="4944849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Abschlussessen</a:t>
            </a:r>
          </a:p>
        </p:txBody>
      </p:sp>
    </p:spTree>
    <p:extLst>
      <p:ext uri="{BB962C8B-B14F-4D97-AF65-F5344CB8AC3E}">
        <p14:creationId xmlns:p14="http://schemas.microsoft.com/office/powerpoint/2010/main" val="21034818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574D3-31FC-DB75-99A1-93413FB1B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8126D6E2-C8DD-D62D-511E-A2E4BAF6EB7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4261593A-52C8-CB81-4973-CB575B8593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DA9D994-48BD-8C5C-6CA0-CA175CE213F9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0A7173F-2C23-1177-9690-4D1D0C05A26B}"/>
              </a:ext>
            </a:extLst>
          </p:cNvPr>
          <p:cNvSpPr txBox="1"/>
          <p:nvPr/>
        </p:nvSpPr>
        <p:spPr>
          <a:xfrm>
            <a:off x="-1" y="12520"/>
            <a:ext cx="12191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Hilfsmittel</a:t>
            </a:r>
            <a:endParaRPr lang="de-DE" sz="9600" dirty="0">
              <a:solidFill>
                <a:srgbClr val="00206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9720232-4A44-36D6-B656-06C6ACFE1EB9}"/>
              </a:ext>
            </a:extLst>
          </p:cNvPr>
          <p:cNvSpPr txBox="1"/>
          <p:nvPr/>
        </p:nvSpPr>
        <p:spPr>
          <a:xfrm>
            <a:off x="9296400" y="218956"/>
            <a:ext cx="289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FF0000"/>
                </a:solidFill>
              </a:rPr>
              <a:t>Firmkarte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77C7E72-65AE-D7DE-7E5C-0C06FE05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757" y="1390276"/>
            <a:ext cx="7592485" cy="53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510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E7620-2FDD-EE84-0122-38870C5E6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967E513C-4941-6780-5CE8-C960B396DA2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EE31CF0-5C21-B4C4-7BD1-E5EB9B2ED040}"/>
              </a:ext>
            </a:extLst>
          </p:cNvPr>
          <p:cNvSpPr txBox="1"/>
          <p:nvPr/>
        </p:nvSpPr>
        <p:spPr>
          <a:xfrm>
            <a:off x="0" y="1954194"/>
            <a:ext cx="1219199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8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</a:t>
            </a:r>
            <a:r>
              <a:rPr lang="de-DE" sz="138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</a:p>
          <a:p>
            <a:pPr algn="ctr"/>
            <a:endParaRPr lang="de-DE" sz="7200" b="1" dirty="0">
              <a:ln w="19050" cap="rnd" cmpd="sng" algn="ctr">
                <a:solidFill>
                  <a:srgbClr val="002060"/>
                </a:solidFill>
                <a:prstDash val="solid"/>
                <a:bevel/>
              </a:ln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60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Viel Freude und Gottes Segen!</a:t>
            </a:r>
            <a:endParaRPr lang="de-DE" sz="6000" dirty="0">
              <a:solidFill>
                <a:srgbClr val="002060"/>
              </a:solidFill>
            </a:endParaRPr>
          </a:p>
        </p:txBody>
      </p:sp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2ADACFB8-7604-E933-0FEA-D7988DB414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13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878A2-C6C0-D17A-2C27-3EAFC73DD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01C8B077-8225-209D-D372-813E944D1A6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9B6FE131-8D2B-7A9E-90C5-C438170912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A676939-DCFA-5BBE-C213-EC95604AB787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pic>
        <p:nvPicPr>
          <p:cNvPr id="3" name="Grafik 2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8F2B059A-A85E-2E9F-8AAB-161278419E1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238" y="260499"/>
            <a:ext cx="1770371" cy="1205496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6C9C6D2C-BF4A-7874-2872-C4493BD97DB4}"/>
              </a:ext>
            </a:extLst>
          </p:cNvPr>
          <p:cNvSpPr txBox="1"/>
          <p:nvPr/>
        </p:nvSpPr>
        <p:spPr>
          <a:xfrm>
            <a:off x="-1" y="12520"/>
            <a:ext cx="12191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 err="1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Firmstunden</a:t>
            </a:r>
            <a:endParaRPr lang="de-DE" sz="9600" dirty="0">
              <a:solidFill>
                <a:srgbClr val="002060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494AA8C-1D2E-5831-4A94-024ABFB52ED4}"/>
              </a:ext>
            </a:extLst>
          </p:cNvPr>
          <p:cNvSpPr txBox="1"/>
          <p:nvPr/>
        </p:nvSpPr>
        <p:spPr>
          <a:xfrm rot="21277172">
            <a:off x="10837702" y="869495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Firmstunden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546209E-903F-C7F4-0677-FDCFC37781D3}"/>
              </a:ext>
            </a:extLst>
          </p:cNvPr>
          <p:cNvSpPr txBox="1"/>
          <p:nvPr/>
        </p:nvSpPr>
        <p:spPr>
          <a:xfrm>
            <a:off x="216775" y="1847192"/>
            <a:ext cx="3314701" cy="14005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None/>
            </a:pPr>
            <a:r>
              <a:rPr lang="de-DE" sz="2400" b="1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Identität 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de-DE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Blick auf das eigene Ich auch im Hinblick auf den Schöpfungsgedanken: ich bin gewollt, geliebt, wertvoll und einmalig.</a:t>
            </a:r>
            <a:endParaRPr lang="de-DE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FF13C7D-95F9-56CB-17AB-05D9D50FE458}"/>
              </a:ext>
            </a:extLst>
          </p:cNvPr>
          <p:cNvSpPr txBox="1"/>
          <p:nvPr/>
        </p:nvSpPr>
        <p:spPr>
          <a:xfrm>
            <a:off x="4601937" y="1847191"/>
            <a:ext cx="3314701" cy="140050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None/>
            </a:pPr>
            <a:r>
              <a:rPr lang="de-DE" sz="2400" b="1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Schuld &amp; Theodizee</a:t>
            </a:r>
            <a:endParaRPr lang="de-DE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de-DE" sz="1300" b="1" dirty="0">
                <a:latin typeface="Arial" panose="020B0604020202020204" pitchFamily="34" charset="0"/>
                <a:cs typeface="Arial" panose="020B0604020202020204" pitchFamily="34" charset="0"/>
              </a:rPr>
              <a:t>Vollkommene Menschen sind bewundernswert, Menschen mit Fehlern sind liebenswert. Wie gehe ich mit Leid um</a:t>
            </a:r>
            <a:r>
              <a:rPr lang="de-DE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de-DE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966AD1-3F7D-9836-89B6-9CCEFFCAA2FA}"/>
              </a:ext>
            </a:extLst>
          </p:cNvPr>
          <p:cNvSpPr txBox="1"/>
          <p:nvPr/>
        </p:nvSpPr>
        <p:spPr>
          <a:xfrm>
            <a:off x="8651140" y="3381135"/>
            <a:ext cx="3314701" cy="14005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None/>
            </a:pPr>
            <a:r>
              <a:rPr lang="de-DE" sz="2400" b="1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Jesus 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de-DE" sz="1300" b="1" dirty="0">
                <a:latin typeface="Arial" panose="020B0604020202020204" pitchFamily="34" charset="0"/>
                <a:cs typeface="Arial" panose="020B0604020202020204" pitchFamily="34" charset="0"/>
              </a:rPr>
              <a:t>Jesus ein cooler Typ: er war revolutionär. Er will etwas von uns und beruft uns, er vermittelt wichtige Werte wie Freiheit und Persönlichkeit</a:t>
            </a:r>
            <a:r>
              <a:rPr lang="de-DE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de-DE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D26B201-627B-4D9C-2450-C5F165EFEE1C}"/>
              </a:ext>
            </a:extLst>
          </p:cNvPr>
          <p:cNvSpPr txBox="1"/>
          <p:nvPr/>
        </p:nvSpPr>
        <p:spPr>
          <a:xfrm>
            <a:off x="4601936" y="4781640"/>
            <a:ext cx="3314701" cy="14005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None/>
            </a:pPr>
            <a:r>
              <a:rPr lang="de-DE" sz="2400" b="1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Sakramente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de-DE" sz="1300" b="1" dirty="0">
                <a:latin typeface="Arial" panose="020B0604020202020204" pitchFamily="34" charset="0"/>
                <a:cs typeface="Arial" panose="020B0604020202020204" pitchFamily="34" charset="0"/>
              </a:rPr>
              <a:t>Gott zeigt mir seine Liebe an wichtigen Stationen meines Lebens. Ein besonderer Schwerpunkt liegt auf dem Sakrament der Firmung</a:t>
            </a:r>
            <a:r>
              <a:rPr lang="de-DE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de-DE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6E936E2-F0A5-3AB1-1BD7-552B62A8DB6B}"/>
              </a:ext>
            </a:extLst>
          </p:cNvPr>
          <p:cNvSpPr txBox="1"/>
          <p:nvPr/>
        </p:nvSpPr>
        <p:spPr>
          <a:xfrm>
            <a:off x="226159" y="4781640"/>
            <a:ext cx="3314701" cy="1400505"/>
          </a:xfrm>
          <a:prstGeom prst="rect">
            <a:avLst/>
          </a:prstGeom>
          <a:solidFill>
            <a:srgbClr val="FF7C80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None/>
            </a:pPr>
            <a:r>
              <a:rPr lang="de-DE" sz="2400" b="1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Kirche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de-DE" sz="1300" b="1" dirty="0">
                <a:latin typeface="Arial" panose="020B0604020202020204" pitchFamily="34" charset="0"/>
                <a:cs typeface="Arial" panose="020B0604020202020204" pitchFamily="34" charset="0"/>
              </a:rPr>
              <a:t>Wir – eine starke Gemeinschaft</a:t>
            </a:r>
            <a:r>
              <a:rPr lang="de-DE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de-DE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6BDD1F75-FBFA-15CF-B6FE-267423DAF897}"/>
              </a:ext>
            </a:extLst>
          </p:cNvPr>
          <p:cNvSpPr/>
          <p:nvPr/>
        </p:nvSpPr>
        <p:spPr>
          <a:xfrm>
            <a:off x="3635829" y="2383971"/>
            <a:ext cx="849085" cy="4027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2A0CBD73-5ED7-EF18-EFAC-8DDEB7749DD7}"/>
              </a:ext>
            </a:extLst>
          </p:cNvPr>
          <p:cNvSpPr/>
          <p:nvPr/>
        </p:nvSpPr>
        <p:spPr>
          <a:xfrm flipH="1">
            <a:off x="3646855" y="5471006"/>
            <a:ext cx="849085" cy="4027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gebogen 12">
            <a:extLst>
              <a:ext uri="{FF2B5EF4-FFF2-40B4-BE49-F238E27FC236}">
                <a16:creationId xmlns:a16="http://schemas.microsoft.com/office/drawing/2014/main" id="{A3B746DE-76F7-A08C-3F29-9A9F9B138D23}"/>
              </a:ext>
            </a:extLst>
          </p:cNvPr>
          <p:cNvSpPr/>
          <p:nvPr/>
        </p:nvSpPr>
        <p:spPr>
          <a:xfrm rot="5400000">
            <a:off x="8891752" y="1591193"/>
            <a:ext cx="807420" cy="2505590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Pfeil: gebogen 13">
            <a:extLst>
              <a:ext uri="{FF2B5EF4-FFF2-40B4-BE49-F238E27FC236}">
                <a16:creationId xmlns:a16="http://schemas.microsoft.com/office/drawing/2014/main" id="{8D7B763E-3726-930A-90D2-87012530DCF9}"/>
              </a:ext>
            </a:extLst>
          </p:cNvPr>
          <p:cNvSpPr/>
          <p:nvPr/>
        </p:nvSpPr>
        <p:spPr>
          <a:xfrm rot="10800000">
            <a:off x="8196943" y="5046653"/>
            <a:ext cx="2351314" cy="974836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1729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10CCA-9595-A45F-39FE-1B55689FC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7867514C-5582-AE94-1B73-BD25A5AD826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393ED883-502D-90C1-9AC5-3C3E9BCB56C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EF9F4A2-75D0-FF95-846B-6BDF80E477C5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9" name="Grafik 18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2AFF453E-9B84-B4C1-2F5F-6791231577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47" y="2710425"/>
            <a:ext cx="3099893" cy="1714500"/>
          </a:xfrm>
          <a:prstGeom prst="rect">
            <a:avLst/>
          </a:prstGeom>
        </p:spPr>
      </p:pic>
      <p:pic>
        <p:nvPicPr>
          <p:cNvPr id="3" name="Grafik 2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F8499EC3-A93C-E013-734C-92E63ADC3B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90" y="4953566"/>
            <a:ext cx="2517886" cy="1714500"/>
          </a:xfrm>
          <a:prstGeom prst="rect">
            <a:avLst/>
          </a:prstGeom>
        </p:spPr>
      </p:pic>
      <p:pic>
        <p:nvPicPr>
          <p:cNvPr id="17" name="Grafik 16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F11A7ABA-7933-0112-87B3-C6D88F3CFF5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209" y="1418250"/>
            <a:ext cx="2046888" cy="1714500"/>
          </a:xfrm>
          <a:prstGeom prst="rect">
            <a:avLst/>
          </a:prstGeom>
        </p:spPr>
      </p:pic>
      <p:pic>
        <p:nvPicPr>
          <p:cNvPr id="18" name="Grafik 17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7CB99118-62B5-92C2-B632-EC2E9FDADD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52" y="3946048"/>
            <a:ext cx="2630032" cy="1714500"/>
          </a:xfrm>
          <a:prstGeom prst="rect">
            <a:avLst/>
          </a:prstGeom>
        </p:spPr>
      </p:pic>
      <p:pic>
        <p:nvPicPr>
          <p:cNvPr id="20" name="Grafik 19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6AD20AE2-4210-CB19-2898-E5E3C670A3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42" y="1449805"/>
            <a:ext cx="1714500" cy="17145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D6478F33-B947-B629-EE16-BB69DAC10FA3}"/>
              </a:ext>
            </a:extLst>
          </p:cNvPr>
          <p:cNvSpPr txBox="1"/>
          <p:nvPr/>
        </p:nvSpPr>
        <p:spPr>
          <a:xfrm>
            <a:off x="-1" y="12520"/>
            <a:ext cx="12191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Bausteine</a:t>
            </a:r>
            <a:endParaRPr lang="de-DE" sz="9600" dirty="0">
              <a:solidFill>
                <a:srgbClr val="002060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C5E3AE1-F468-A067-2C23-F15E2CF95D30}"/>
              </a:ext>
            </a:extLst>
          </p:cNvPr>
          <p:cNvSpPr txBox="1"/>
          <p:nvPr/>
        </p:nvSpPr>
        <p:spPr>
          <a:xfrm rot="21277172">
            <a:off x="5549583" y="362126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Firmgottesdienst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afik 22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5CD72AB9-3360-6933-38C1-6CB6A5140F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082" y="4086219"/>
            <a:ext cx="3003808" cy="17145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C00BD575-C260-AD37-285F-23990DB5952F}"/>
              </a:ext>
            </a:extLst>
          </p:cNvPr>
          <p:cNvSpPr txBox="1"/>
          <p:nvPr/>
        </p:nvSpPr>
        <p:spPr>
          <a:xfrm rot="21277172">
            <a:off x="5865936" y="583903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Firmstunden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6F1383E-A97F-CCFC-464B-E07A8EC13FF8}"/>
              </a:ext>
            </a:extLst>
          </p:cNvPr>
          <p:cNvSpPr txBox="1"/>
          <p:nvPr/>
        </p:nvSpPr>
        <p:spPr>
          <a:xfrm rot="21277172">
            <a:off x="2206958" y="480043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Gottesdienste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1B03C92-1131-29EF-931E-ED4C1DDDF73D}"/>
              </a:ext>
            </a:extLst>
          </p:cNvPr>
          <p:cNvSpPr txBox="1"/>
          <p:nvPr/>
        </p:nvSpPr>
        <p:spPr>
          <a:xfrm rot="20964331">
            <a:off x="2936062" y="229116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Praktika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792C4AF3-9611-6D1B-4D7A-E4A93BE321A9}"/>
              </a:ext>
            </a:extLst>
          </p:cNvPr>
          <p:cNvSpPr txBox="1"/>
          <p:nvPr/>
        </p:nvSpPr>
        <p:spPr>
          <a:xfrm rot="21162690">
            <a:off x="8881801" y="212351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Exkursion</a:t>
            </a:r>
          </a:p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KZ-Dachau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4F02244-9363-FAF4-E33B-FAE686147849}"/>
              </a:ext>
            </a:extLst>
          </p:cNvPr>
          <p:cNvSpPr txBox="1"/>
          <p:nvPr/>
        </p:nvSpPr>
        <p:spPr>
          <a:xfrm rot="21277172">
            <a:off x="9596172" y="4944849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Abschlussessen</a:t>
            </a:r>
          </a:p>
        </p:txBody>
      </p:sp>
    </p:spTree>
    <p:extLst>
      <p:ext uri="{BB962C8B-B14F-4D97-AF65-F5344CB8AC3E}">
        <p14:creationId xmlns:p14="http://schemas.microsoft.com/office/powerpoint/2010/main" val="2568407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44977-AA7A-5A11-D7F4-C7BFDF53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12D0FF6C-3FC1-BBA1-7DAD-2183C5B916D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1BE4154F-7D59-4CD3-0F61-C01F33A506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CA9918B-B57D-59C9-2332-D64895C4ACA8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8" name="Grafik 17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1729808D-05B7-F281-6362-184C9C9750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097" y="235274"/>
            <a:ext cx="1863083" cy="121453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29DBC00-300D-64D2-E1AF-BE956E6F20B4}"/>
              </a:ext>
            </a:extLst>
          </p:cNvPr>
          <p:cNvSpPr txBox="1"/>
          <p:nvPr/>
        </p:nvSpPr>
        <p:spPr>
          <a:xfrm>
            <a:off x="-2" y="12520"/>
            <a:ext cx="121920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Gottesdienste</a:t>
            </a:r>
            <a:endParaRPr lang="de-DE" sz="9600" dirty="0">
              <a:solidFill>
                <a:srgbClr val="002060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21BF6E3-681E-6A31-AB3D-52A5754AFABE}"/>
              </a:ext>
            </a:extLst>
          </p:cNvPr>
          <p:cNvSpPr txBox="1"/>
          <p:nvPr/>
        </p:nvSpPr>
        <p:spPr>
          <a:xfrm rot="21277172">
            <a:off x="10935682" y="833186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Gottesdienste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8094ED3-63CD-982A-7C50-1825F608C10E}"/>
              </a:ext>
            </a:extLst>
          </p:cNvPr>
          <p:cNvSpPr txBox="1"/>
          <p:nvPr/>
        </p:nvSpPr>
        <p:spPr>
          <a:xfrm>
            <a:off x="3078344" y="1405078"/>
            <a:ext cx="6035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3 Gottesdienste sind Voraussetzung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FA950B5-7EE5-7758-4B5B-D94C02AAEE72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6095997" y="1928298"/>
            <a:ext cx="1" cy="666992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1F9864D5-6785-D809-810E-A24290F644A8}"/>
              </a:ext>
            </a:extLst>
          </p:cNvPr>
          <p:cNvCxnSpPr>
            <a:cxnSpLocks/>
          </p:cNvCxnSpPr>
          <p:nvPr/>
        </p:nvCxnSpPr>
        <p:spPr>
          <a:xfrm flipH="1">
            <a:off x="1082566" y="2295009"/>
            <a:ext cx="973257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96A89B95-7093-5EAC-172B-78CB6426BDA9}"/>
              </a:ext>
            </a:extLst>
          </p:cNvPr>
          <p:cNvCxnSpPr/>
          <p:nvPr/>
        </p:nvCxnSpPr>
        <p:spPr>
          <a:xfrm flipH="1">
            <a:off x="1089939" y="2275252"/>
            <a:ext cx="1" cy="37016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5B45C5F-2E0F-2F98-28A4-DDACC7287B11}"/>
              </a:ext>
            </a:extLst>
          </p:cNvPr>
          <p:cNvCxnSpPr/>
          <p:nvPr/>
        </p:nvCxnSpPr>
        <p:spPr>
          <a:xfrm flipH="1">
            <a:off x="10800396" y="2275252"/>
            <a:ext cx="1" cy="37016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945D2E5A-142F-9E4B-9CD4-8918499E6B45}"/>
              </a:ext>
            </a:extLst>
          </p:cNvPr>
          <p:cNvSpPr txBox="1"/>
          <p:nvPr/>
        </p:nvSpPr>
        <p:spPr>
          <a:xfrm>
            <a:off x="60690" y="2742589"/>
            <a:ext cx="2895473" cy="1831271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de-DE" sz="2300" b="1" dirty="0"/>
              <a:t>Konzertgottesdienst</a:t>
            </a:r>
          </a:p>
          <a:p>
            <a:r>
              <a:rPr lang="de-DE" sz="2800" b="1" dirty="0"/>
              <a:t>Sandra Ruffing &amp;</a:t>
            </a:r>
          </a:p>
          <a:p>
            <a:r>
              <a:rPr lang="de-DE" sz="2950" b="1" dirty="0"/>
              <a:t>The </a:t>
            </a:r>
            <a:r>
              <a:rPr lang="de-DE" sz="2950" b="1" dirty="0" err="1"/>
              <a:t>Dandelions</a:t>
            </a:r>
            <a:endParaRPr lang="de-DE" sz="2950" b="1" dirty="0"/>
          </a:p>
          <a:p>
            <a:r>
              <a:rPr lang="de-DE" sz="1300" b="1" dirty="0"/>
              <a:t>Samstag </a:t>
            </a:r>
            <a:r>
              <a:rPr lang="de-DE" sz="1300" b="1" dirty="0">
                <a:sym typeface="Wingdings" panose="05000000000000000000" pitchFamily="2" charset="2"/>
              </a:rPr>
              <a:t> 14. März 2026  18:00 Uhr</a:t>
            </a:r>
          </a:p>
          <a:p>
            <a:r>
              <a:rPr lang="de-DE" sz="1950" b="1" dirty="0">
                <a:sym typeface="Wingdings" panose="05000000000000000000" pitchFamily="2" charset="2"/>
              </a:rPr>
              <a:t>Kath Kirche Ottersheim</a:t>
            </a:r>
            <a:endParaRPr lang="de-DE" sz="1950" b="1" dirty="0"/>
          </a:p>
        </p:txBody>
      </p:sp>
      <p:pic>
        <p:nvPicPr>
          <p:cNvPr id="32" name="Grafik 31" descr="Ein Bild, das Konzert, Musikinstrument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4EBF0AC1-D9CF-EE98-3474-C745E57E8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1"/>
          <a:stretch>
            <a:fillRect/>
          </a:stretch>
        </p:blipFill>
        <p:spPr>
          <a:xfrm>
            <a:off x="60690" y="4667790"/>
            <a:ext cx="2895473" cy="2078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9A38E08D-9F73-B934-4F64-F9BBF6E43533}"/>
              </a:ext>
            </a:extLst>
          </p:cNvPr>
          <p:cNvSpPr txBox="1"/>
          <p:nvPr/>
        </p:nvSpPr>
        <p:spPr>
          <a:xfrm>
            <a:off x="4648260" y="2731720"/>
            <a:ext cx="2946576" cy="1754326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de-DE" sz="3100" b="1" dirty="0"/>
              <a:t>Pfingstmontag</a:t>
            </a:r>
          </a:p>
          <a:p>
            <a:r>
              <a:rPr lang="de-DE" sz="2300" b="1" dirty="0"/>
              <a:t>Jugendgottesdienst</a:t>
            </a:r>
          </a:p>
          <a:p>
            <a:r>
              <a:rPr lang="de-DE" sz="2100" b="1" dirty="0"/>
              <a:t>Messdieneraufnahme</a:t>
            </a:r>
          </a:p>
          <a:p>
            <a:r>
              <a:rPr lang="de-DE" sz="1350" b="1" dirty="0"/>
              <a:t>Montag </a:t>
            </a:r>
            <a:r>
              <a:rPr lang="de-DE" sz="1350" b="1" dirty="0">
                <a:sym typeface="Wingdings" panose="05000000000000000000" pitchFamily="2" charset="2"/>
              </a:rPr>
              <a:t> 25. Mai 2026  10:00 Uhr</a:t>
            </a:r>
          </a:p>
          <a:p>
            <a:r>
              <a:rPr lang="de-DE" sz="1950" b="1" spc="80" dirty="0">
                <a:sym typeface="Wingdings" panose="05000000000000000000" pitchFamily="2" charset="2"/>
              </a:rPr>
              <a:t>Kath Kirche Göllheim</a:t>
            </a:r>
            <a:endParaRPr lang="de-DE" sz="1950" b="1" spc="80" dirty="0"/>
          </a:p>
        </p:txBody>
      </p:sp>
      <p:pic>
        <p:nvPicPr>
          <p:cNvPr id="35" name="Grafik 34" descr="Ein Bild, das Kleidung, Person, Kultstätte, Heiligtümer enthält.&#10;&#10;KI-generierte Inhalte können fehlerhaft sein.">
            <a:extLst>
              <a:ext uri="{FF2B5EF4-FFF2-40B4-BE49-F238E27FC236}">
                <a16:creationId xmlns:a16="http://schemas.microsoft.com/office/drawing/2014/main" id="{7F7FD3CD-1159-7EC6-27C9-9A42B29B7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61" y="4564428"/>
            <a:ext cx="2946576" cy="2209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B1E30F28-8C37-C4ED-E6A3-69C48D0240D2}"/>
              </a:ext>
            </a:extLst>
          </p:cNvPr>
          <p:cNvSpPr txBox="1"/>
          <p:nvPr/>
        </p:nvSpPr>
        <p:spPr>
          <a:xfrm>
            <a:off x="9225707" y="2721960"/>
            <a:ext cx="2908168" cy="1831271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de-DE" sz="2300" b="1" dirty="0"/>
              <a:t>Konzertgottesdienst</a:t>
            </a:r>
          </a:p>
          <a:p>
            <a:r>
              <a:rPr lang="de-DE" sz="2700" b="1" dirty="0"/>
              <a:t>Organ </a:t>
            </a:r>
            <a:r>
              <a:rPr lang="de-DE" sz="2700" b="1" dirty="0" err="1"/>
              <a:t>meets</a:t>
            </a:r>
            <a:r>
              <a:rPr lang="de-DE" sz="2700" b="1" dirty="0"/>
              <a:t> Pop</a:t>
            </a:r>
          </a:p>
          <a:p>
            <a:r>
              <a:rPr lang="de-DE" sz="2800" b="1" dirty="0"/>
              <a:t>Severin Günther</a:t>
            </a:r>
          </a:p>
          <a:p>
            <a:r>
              <a:rPr lang="de-DE" sz="1500" b="1" dirty="0"/>
              <a:t>Datum und Uhrzeit noch unklar</a:t>
            </a:r>
            <a:endParaRPr lang="de-DE" sz="1500" b="1" dirty="0">
              <a:sym typeface="Wingdings" panose="05000000000000000000" pitchFamily="2" charset="2"/>
            </a:endParaRPr>
          </a:p>
          <a:p>
            <a:r>
              <a:rPr lang="de-DE" sz="1950" b="1" spc="120" dirty="0">
                <a:sym typeface="Wingdings" panose="05000000000000000000" pitchFamily="2" charset="2"/>
              </a:rPr>
              <a:t>Kath Kirche Göllheim</a:t>
            </a:r>
            <a:endParaRPr lang="de-DE" sz="1950" b="1" spc="120" dirty="0"/>
          </a:p>
        </p:txBody>
      </p:sp>
      <p:pic>
        <p:nvPicPr>
          <p:cNvPr id="39" name="Grafik 38" descr="Ein Bild, das Text, Screenshot, Poster, Kirche enthält.&#10;&#10;KI-generierte Inhalte können fehlerhaft sein.">
            <a:extLst>
              <a:ext uri="{FF2B5EF4-FFF2-40B4-BE49-F238E27FC236}">
                <a16:creationId xmlns:a16="http://schemas.microsoft.com/office/drawing/2014/main" id="{C140420E-33C5-9CB1-6077-17A47F812C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98"/>
          <a:stretch>
            <a:fillRect/>
          </a:stretch>
        </p:blipFill>
        <p:spPr>
          <a:xfrm>
            <a:off x="9213011" y="4690112"/>
            <a:ext cx="2918297" cy="1963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02429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266E6-29DB-D525-9E1E-92AB34A30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4E3B7E7-A44E-AA59-DEE9-254874670DB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28575"/>
            <a:ext cx="12192000" cy="6829425"/>
          </a:xfrm>
          <a:prstGeom prst="rect">
            <a:avLst/>
          </a:prstGeom>
        </p:spPr>
      </p:pic>
      <p:sp>
        <p:nvSpPr>
          <p:cNvPr id="9" name="Rechteck: diagonal liegende Ecken abgeschnitten 8">
            <a:extLst>
              <a:ext uri="{FF2B5EF4-FFF2-40B4-BE49-F238E27FC236}">
                <a16:creationId xmlns:a16="http://schemas.microsoft.com/office/drawing/2014/main" id="{139B437D-C88D-C21F-6391-02FDBAB63690}"/>
              </a:ext>
            </a:extLst>
          </p:cNvPr>
          <p:cNvSpPr/>
          <p:nvPr/>
        </p:nvSpPr>
        <p:spPr>
          <a:xfrm>
            <a:off x="1204912" y="1114424"/>
            <a:ext cx="9782175" cy="4657725"/>
          </a:xfrm>
          <a:prstGeom prst="snip2Diag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 einen oder mehrere dieser Gottesdienste nicht wahrnehmen kann, kann sie jederzeit durch andere Gottesdienste ersetzen!</a:t>
            </a:r>
          </a:p>
        </p:txBody>
      </p:sp>
    </p:spTree>
    <p:extLst>
      <p:ext uri="{BB962C8B-B14F-4D97-AF65-F5344CB8AC3E}">
        <p14:creationId xmlns:p14="http://schemas.microsoft.com/office/powerpoint/2010/main" val="1010564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745B2-B5DF-FCF5-1115-DBE4F97EF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01C46C19-D3C5-0994-2168-F463D137BF9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80FC8323-2428-6775-196F-1F1F043A1D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8B14526-F1BF-7A13-E3D3-A3EC7BECDAA9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9" name="Grafik 18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C0880166-00C3-F6A6-E6E2-E246D8FF06E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47" y="2710425"/>
            <a:ext cx="3099893" cy="1714500"/>
          </a:xfrm>
          <a:prstGeom prst="rect">
            <a:avLst/>
          </a:prstGeom>
        </p:spPr>
      </p:pic>
      <p:pic>
        <p:nvPicPr>
          <p:cNvPr id="3" name="Grafik 2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C237C451-7C73-06A6-AAE2-64638E6944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90" y="4953566"/>
            <a:ext cx="2517886" cy="1714500"/>
          </a:xfrm>
          <a:prstGeom prst="rect">
            <a:avLst/>
          </a:prstGeom>
        </p:spPr>
      </p:pic>
      <p:pic>
        <p:nvPicPr>
          <p:cNvPr id="17" name="Grafik 16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5E3F7CA3-F794-67CC-F6A0-2EC03AB444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209" y="1418250"/>
            <a:ext cx="2046888" cy="1714500"/>
          </a:xfrm>
          <a:prstGeom prst="rect">
            <a:avLst/>
          </a:prstGeom>
        </p:spPr>
      </p:pic>
      <p:pic>
        <p:nvPicPr>
          <p:cNvPr id="18" name="Grafik 17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F7DB352D-EC5E-7A8E-CB8B-49574B9F84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52" y="3946048"/>
            <a:ext cx="2630032" cy="1714500"/>
          </a:xfrm>
          <a:prstGeom prst="rect">
            <a:avLst/>
          </a:prstGeom>
        </p:spPr>
      </p:pic>
      <p:pic>
        <p:nvPicPr>
          <p:cNvPr id="20" name="Grafik 19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87D182E5-7A55-E1AA-AC2F-23AB9FB268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42" y="1449805"/>
            <a:ext cx="1714500" cy="17145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838650E3-8E23-78CF-5818-1BD9CFB4E154}"/>
              </a:ext>
            </a:extLst>
          </p:cNvPr>
          <p:cNvSpPr txBox="1"/>
          <p:nvPr/>
        </p:nvSpPr>
        <p:spPr>
          <a:xfrm>
            <a:off x="-1" y="12520"/>
            <a:ext cx="12191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Bausteine</a:t>
            </a:r>
            <a:endParaRPr lang="de-DE" sz="9600" dirty="0">
              <a:solidFill>
                <a:srgbClr val="002060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CAD1773-4E64-DFDC-518D-4802D8D6442C}"/>
              </a:ext>
            </a:extLst>
          </p:cNvPr>
          <p:cNvSpPr txBox="1"/>
          <p:nvPr/>
        </p:nvSpPr>
        <p:spPr>
          <a:xfrm rot="21277172">
            <a:off x="5549583" y="362126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Firmgottesdienst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afik 22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8DB50DED-77BD-6AA4-08B3-F7F09B3CBD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082" y="4086219"/>
            <a:ext cx="3003808" cy="17145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588C3C6F-7C76-268D-3A64-B8CBC44FFD16}"/>
              </a:ext>
            </a:extLst>
          </p:cNvPr>
          <p:cNvSpPr txBox="1"/>
          <p:nvPr/>
        </p:nvSpPr>
        <p:spPr>
          <a:xfrm rot="21277172">
            <a:off x="5865936" y="583903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Firmstunden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16EB44A-F335-76D4-89E1-2033FDFF4AA9}"/>
              </a:ext>
            </a:extLst>
          </p:cNvPr>
          <p:cNvSpPr txBox="1"/>
          <p:nvPr/>
        </p:nvSpPr>
        <p:spPr>
          <a:xfrm rot="21277172">
            <a:off x="2206958" y="480043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Gottesdienste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09BAD31-E5FF-347F-40D6-F1FE8910B9A5}"/>
              </a:ext>
            </a:extLst>
          </p:cNvPr>
          <p:cNvSpPr txBox="1"/>
          <p:nvPr/>
        </p:nvSpPr>
        <p:spPr>
          <a:xfrm rot="20964331">
            <a:off x="2936062" y="229116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Praktika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267EC1D-2CE7-3384-229F-0B8E2DE6D260}"/>
              </a:ext>
            </a:extLst>
          </p:cNvPr>
          <p:cNvSpPr txBox="1"/>
          <p:nvPr/>
        </p:nvSpPr>
        <p:spPr>
          <a:xfrm rot="21162690">
            <a:off x="8881801" y="212351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Exkursion</a:t>
            </a:r>
          </a:p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KZ-Dachau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1EB4609-3AF8-7DBE-BCFA-EE1D6503D4B3}"/>
              </a:ext>
            </a:extLst>
          </p:cNvPr>
          <p:cNvSpPr txBox="1"/>
          <p:nvPr/>
        </p:nvSpPr>
        <p:spPr>
          <a:xfrm rot="21277172">
            <a:off x="9596172" y="4944849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Abschlussessen</a:t>
            </a:r>
          </a:p>
        </p:txBody>
      </p:sp>
    </p:spTree>
    <p:extLst>
      <p:ext uri="{BB962C8B-B14F-4D97-AF65-F5344CB8AC3E}">
        <p14:creationId xmlns:p14="http://schemas.microsoft.com/office/powerpoint/2010/main" val="45548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34C76-8DD0-237B-B0A3-EA7D069D3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0844BA71-64B2-6925-CC3C-BC1F298CFAF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8897019D-7BA1-64AC-377F-C8F3ED797F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DA03938-022E-251C-983F-2042D0B2A22B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pic>
        <p:nvPicPr>
          <p:cNvPr id="20" name="Grafik 19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EF6FF11C-BF55-B25C-A95E-6976FAE0C7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42" y="157352"/>
            <a:ext cx="1260620" cy="126062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DC55AF7-936F-F62F-C8B3-D54B948D2184}"/>
              </a:ext>
            </a:extLst>
          </p:cNvPr>
          <p:cNvSpPr txBox="1"/>
          <p:nvPr/>
        </p:nvSpPr>
        <p:spPr>
          <a:xfrm>
            <a:off x="-1" y="12520"/>
            <a:ext cx="121920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Praktika</a:t>
            </a:r>
            <a:endParaRPr lang="de-DE" sz="9600" dirty="0">
              <a:solidFill>
                <a:srgbClr val="002060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1DBB615-CE34-D7BF-47DF-0BD4283DCBE1}"/>
              </a:ext>
            </a:extLst>
          </p:cNvPr>
          <p:cNvSpPr txBox="1"/>
          <p:nvPr/>
        </p:nvSpPr>
        <p:spPr>
          <a:xfrm rot="20964331">
            <a:off x="11130903" y="771524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Praktika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4E07357-372A-D4B9-0DD6-3F38CB8936F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8776" y="1302556"/>
            <a:ext cx="8474443" cy="545254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9724AFB-43A3-B8FC-172F-6A1A0B223B2F}"/>
              </a:ext>
            </a:extLst>
          </p:cNvPr>
          <p:cNvSpPr txBox="1"/>
          <p:nvPr/>
        </p:nvSpPr>
        <p:spPr>
          <a:xfrm>
            <a:off x="6126470" y="5329225"/>
            <a:ext cx="59897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Zwei Projekte/Praktika sind auszuwählen und zu</a:t>
            </a:r>
          </a:p>
          <a:p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leisten. Man darf auch mehr machen.</a:t>
            </a:r>
          </a:p>
          <a:p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Wenn unvorhergesehen Umstände die Durchführung</a:t>
            </a:r>
          </a:p>
          <a:p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eines Praktikums verhindern, kann man sich aus der</a:t>
            </a:r>
          </a:p>
          <a:p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 gerne eine Alternative auswählen.</a:t>
            </a:r>
          </a:p>
        </p:txBody>
      </p:sp>
    </p:spTree>
    <p:extLst>
      <p:ext uri="{BB962C8B-B14F-4D97-AF65-F5344CB8AC3E}">
        <p14:creationId xmlns:p14="http://schemas.microsoft.com/office/powerpoint/2010/main" val="42123768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AEB91-02D0-ECD2-A37C-38A562BAB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oly_spirit">
            <a:extLst>
              <a:ext uri="{FF2B5EF4-FFF2-40B4-BE49-F238E27FC236}">
                <a16:creationId xmlns:a16="http://schemas.microsoft.com/office/drawing/2014/main" id="{6997FAE5-87DF-4C8B-E7B3-F4CB0533EFD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9"/>
            <a:ext cx="6858001" cy="121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Ein Bild, das Text, Symbol, Logo, Schrift enthält.&#10;&#10;KI-generierte Inhalte können fehlerhaft sein.">
            <a:extLst>
              <a:ext uri="{FF2B5EF4-FFF2-40B4-BE49-F238E27FC236}">
                <a16:creationId xmlns:a16="http://schemas.microsoft.com/office/drawing/2014/main" id="{8BF6AF79-EA66-5176-42DE-51B7DCDF0D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3870" r="10406" b="20115"/>
          <a:stretch>
            <a:fillRect/>
          </a:stretch>
        </p:blipFill>
        <p:spPr>
          <a:xfrm>
            <a:off x="0" y="0"/>
            <a:ext cx="1271752" cy="13032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E6071BE-B5FC-F7B4-38A5-B62D5F1C38C0}"/>
              </a:ext>
            </a:extLst>
          </p:cNvPr>
          <p:cNvSpPr txBox="1"/>
          <p:nvPr/>
        </p:nvSpPr>
        <p:spPr>
          <a:xfrm>
            <a:off x="0" y="1302556"/>
            <a:ext cx="1271752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500" b="1" dirty="0">
                <a:ln w="19050" cap="rnd" cmpd="sng" algn="ctr">
                  <a:noFill/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Firmung 2027</a:t>
            </a:r>
            <a:endParaRPr lang="de-DE" sz="15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9" name="Grafik 18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AB198F55-705E-E4BC-8390-07A6FE4BD2C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47" y="2710425"/>
            <a:ext cx="3099893" cy="1714500"/>
          </a:xfrm>
          <a:prstGeom prst="rect">
            <a:avLst/>
          </a:prstGeom>
        </p:spPr>
      </p:pic>
      <p:pic>
        <p:nvPicPr>
          <p:cNvPr id="3" name="Grafik 2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81D8DD7E-7C35-0D50-D8BB-76F9983312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90" y="4953566"/>
            <a:ext cx="2517886" cy="1714500"/>
          </a:xfrm>
          <a:prstGeom prst="rect">
            <a:avLst/>
          </a:prstGeom>
        </p:spPr>
      </p:pic>
      <p:pic>
        <p:nvPicPr>
          <p:cNvPr id="17" name="Grafik 16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3A9A2959-77F7-20D0-919B-9625F3A511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209" y="1418250"/>
            <a:ext cx="2046888" cy="1714500"/>
          </a:xfrm>
          <a:prstGeom prst="rect">
            <a:avLst/>
          </a:prstGeom>
        </p:spPr>
      </p:pic>
      <p:pic>
        <p:nvPicPr>
          <p:cNvPr id="18" name="Grafik 17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95F4BCD6-559D-CF56-4B2F-6DFF7D1DF3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52" y="3946048"/>
            <a:ext cx="2630032" cy="1714500"/>
          </a:xfrm>
          <a:prstGeom prst="rect">
            <a:avLst/>
          </a:prstGeom>
        </p:spPr>
      </p:pic>
      <p:pic>
        <p:nvPicPr>
          <p:cNvPr id="20" name="Grafik 19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018AC418-5261-7BFF-458F-9CEC1411FCF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42" y="1449805"/>
            <a:ext cx="1714500" cy="17145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EFF891F7-AD12-6EC6-D5F5-B11C8653F755}"/>
              </a:ext>
            </a:extLst>
          </p:cNvPr>
          <p:cNvSpPr txBox="1"/>
          <p:nvPr/>
        </p:nvSpPr>
        <p:spPr>
          <a:xfrm>
            <a:off x="-1" y="12520"/>
            <a:ext cx="12191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>
                <a:ln w="19050" cap="rnd" cmpd="sng" algn="ctr">
                  <a:solidFill>
                    <a:srgbClr val="002060"/>
                  </a:solidFill>
                  <a:prstDash val="solid"/>
                  <a:bevel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Bausteine</a:t>
            </a:r>
            <a:endParaRPr lang="de-DE" sz="9600" dirty="0">
              <a:solidFill>
                <a:srgbClr val="002060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6D50CE0-4F7D-E706-A9B8-2950A7B4585C}"/>
              </a:ext>
            </a:extLst>
          </p:cNvPr>
          <p:cNvSpPr txBox="1"/>
          <p:nvPr/>
        </p:nvSpPr>
        <p:spPr>
          <a:xfrm rot="21277172">
            <a:off x="5549583" y="362126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Firmgottesdienst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afik 22" descr="Ein Bild, das Sitzkissen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B20AF02E-762A-DEBB-8AE4-35E4AFC229E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082" y="4086219"/>
            <a:ext cx="3003808" cy="17145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C43B1B4C-8C94-E440-67F3-345AB2042689}"/>
              </a:ext>
            </a:extLst>
          </p:cNvPr>
          <p:cNvSpPr txBox="1"/>
          <p:nvPr/>
        </p:nvSpPr>
        <p:spPr>
          <a:xfrm rot="21277172">
            <a:off x="5865936" y="583903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Firmstunden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1DAD746-40B6-5773-968A-3B1B3131AD7A}"/>
              </a:ext>
            </a:extLst>
          </p:cNvPr>
          <p:cNvSpPr txBox="1"/>
          <p:nvPr/>
        </p:nvSpPr>
        <p:spPr>
          <a:xfrm rot="21277172">
            <a:off x="2206958" y="480043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Gottesdienste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D2EF31B-CD53-E23D-37C8-A0E7CB3EFB5D}"/>
              </a:ext>
            </a:extLst>
          </p:cNvPr>
          <p:cNvSpPr txBox="1"/>
          <p:nvPr/>
        </p:nvSpPr>
        <p:spPr>
          <a:xfrm rot="20964331">
            <a:off x="2936062" y="229116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Praktika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58FDF62-2AC6-A53E-6E07-030E11F9E5B4}"/>
              </a:ext>
            </a:extLst>
          </p:cNvPr>
          <p:cNvSpPr txBox="1"/>
          <p:nvPr/>
        </p:nvSpPr>
        <p:spPr>
          <a:xfrm rot="21162690">
            <a:off x="8881801" y="212351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Exkursion</a:t>
            </a:r>
          </a:p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KZ-Dachau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73C86E8-26DA-1594-2594-FC9A141249C8}"/>
              </a:ext>
            </a:extLst>
          </p:cNvPr>
          <p:cNvSpPr txBox="1"/>
          <p:nvPr/>
        </p:nvSpPr>
        <p:spPr>
          <a:xfrm rot="21277172">
            <a:off x="9596172" y="4944849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Abschlussessen</a:t>
            </a:r>
          </a:p>
        </p:txBody>
      </p:sp>
    </p:spTree>
    <p:extLst>
      <p:ext uri="{BB962C8B-B14F-4D97-AF65-F5344CB8AC3E}">
        <p14:creationId xmlns:p14="http://schemas.microsoft.com/office/powerpoint/2010/main" val="22959366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</Words>
  <Application>Microsoft Office PowerPoint</Application>
  <PresentationFormat>Breitbild</PresentationFormat>
  <Paragraphs>139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Comic Sans MS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Annika Kröner Josef Metzinger</dc:creator>
  <cp:lastModifiedBy>Annika Kröner Josef Metzinger</cp:lastModifiedBy>
  <cp:revision>1</cp:revision>
  <dcterms:created xsi:type="dcterms:W3CDTF">2025-11-20T05:15:06Z</dcterms:created>
  <dcterms:modified xsi:type="dcterms:W3CDTF">2025-11-20T08:56:38Z</dcterms:modified>
</cp:coreProperties>
</file>